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3" r:id="rId7"/>
    <p:sldId id="269" r:id="rId8"/>
    <p:sldId id="273" r:id="rId9"/>
    <p:sldId id="272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5201E-F104-4737-AC89-E4864DAE07BB}" v="42" dt="2020-10-31T13:10:40.169"/>
    <p1510:client id="{1CFB6E52-C8CD-DA1C-7E12-99231AC555B7}" v="4" dt="2020-10-31T14:04:08.707"/>
    <p1510:client id="{B161A55D-FF0A-CCB9-204A-20757A0656EB}" v="158" dt="2020-10-31T17:58:0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y Rijzebol" userId="S::p0027240@owgn.nl::9932e908-6c6b-4913-9b69-4659a8116a99" providerId="AD" clId="Web-{1CFB6E52-C8CD-DA1C-7E12-99231AC555B7}"/>
    <pc:docChg chg="modSld">
      <pc:chgData name="Benny Rijzebol" userId="S::p0027240@owgn.nl::9932e908-6c6b-4913-9b69-4659a8116a99" providerId="AD" clId="Web-{1CFB6E52-C8CD-DA1C-7E12-99231AC555B7}" dt="2020-10-31T14:04:08.707" v="3" actId="20577"/>
      <pc:docMkLst>
        <pc:docMk/>
      </pc:docMkLst>
      <pc:sldChg chg="modSp">
        <pc:chgData name="Benny Rijzebol" userId="S::p0027240@owgn.nl::9932e908-6c6b-4913-9b69-4659a8116a99" providerId="AD" clId="Web-{1CFB6E52-C8CD-DA1C-7E12-99231AC555B7}" dt="2020-10-31T14:04:08.707" v="2" actId="20577"/>
        <pc:sldMkLst>
          <pc:docMk/>
          <pc:sldMk cId="2593536542" sldId="263"/>
        </pc:sldMkLst>
        <pc:spChg chg="mod">
          <ac:chgData name="Benny Rijzebol" userId="S::p0027240@owgn.nl::9932e908-6c6b-4913-9b69-4659a8116a99" providerId="AD" clId="Web-{1CFB6E52-C8CD-DA1C-7E12-99231AC555B7}" dt="2020-10-31T14:04:08.707" v="2" actId="20577"/>
          <ac:spMkLst>
            <pc:docMk/>
            <pc:sldMk cId="2593536542" sldId="263"/>
            <ac:spMk id="2" creationId="{7DD0D546-0D8D-4C6D-BF32-83499BAAB596}"/>
          </ac:spMkLst>
        </pc:spChg>
      </pc:sldChg>
    </pc:docChg>
  </pc:docChgLst>
  <pc:docChgLst>
    <pc:chgData name="Benny Rijzebol" userId="b7d18131f8e1bc94" providerId="LiveId" clId="{1B55201E-F104-4737-AC89-E4864DAE07BB}"/>
    <pc:docChg chg="undo redo custSel mod addSld delSld modSld sldOrd">
      <pc:chgData name="Benny Rijzebol" userId="b7d18131f8e1bc94" providerId="LiveId" clId="{1B55201E-F104-4737-AC89-E4864DAE07BB}" dt="2020-10-31T13:16:40.148" v="4874" actId="790"/>
      <pc:docMkLst>
        <pc:docMk/>
      </pc:docMkLst>
      <pc:sldChg chg="addSp modSp mod setBg">
        <pc:chgData name="Benny Rijzebol" userId="b7d18131f8e1bc94" providerId="LiveId" clId="{1B55201E-F104-4737-AC89-E4864DAE07BB}" dt="2020-10-31T11:13:53.325" v="1594" actId="20577"/>
        <pc:sldMkLst>
          <pc:docMk/>
          <pc:sldMk cId="3273839580" sldId="256"/>
        </pc:sldMkLst>
        <pc:spChg chg="mod">
          <ac:chgData name="Benny Rijzebol" userId="b7d18131f8e1bc94" providerId="LiveId" clId="{1B55201E-F104-4737-AC89-E4864DAE07BB}" dt="2020-10-31T11:13:33.122" v="1544" actId="6549"/>
          <ac:spMkLst>
            <pc:docMk/>
            <pc:sldMk cId="3273839580" sldId="256"/>
            <ac:spMk id="2" creationId="{CE230CDC-2940-4C9E-9054-4750F3D648DC}"/>
          </ac:spMkLst>
        </pc:spChg>
        <pc:spChg chg="mod">
          <ac:chgData name="Benny Rijzebol" userId="b7d18131f8e1bc94" providerId="LiveId" clId="{1B55201E-F104-4737-AC89-E4864DAE07BB}" dt="2020-10-31T11:13:53.325" v="1594" actId="20577"/>
          <ac:spMkLst>
            <pc:docMk/>
            <pc:sldMk cId="3273839580" sldId="256"/>
            <ac:spMk id="3" creationId="{50705570-9875-4696-AA44-42A975BCB06A}"/>
          </ac:spMkLst>
        </pc:spChg>
        <pc:spChg chg="add">
          <ac:chgData name="Benny Rijzebol" userId="b7d18131f8e1bc94" providerId="LiveId" clId="{1B55201E-F104-4737-AC89-E4864DAE07BB}" dt="2020-10-28T20:26:43.250" v="0" actId="26606"/>
          <ac:spMkLst>
            <pc:docMk/>
            <pc:sldMk cId="3273839580" sldId="256"/>
            <ac:spMk id="8" creationId="{1EADCAF8-8823-4E89-8612-21029831A4B2}"/>
          </ac:spMkLst>
        </pc:spChg>
        <pc:spChg chg="add">
          <ac:chgData name="Benny Rijzebol" userId="b7d18131f8e1bc94" providerId="LiveId" clId="{1B55201E-F104-4737-AC89-E4864DAE07BB}" dt="2020-10-28T20:26:43.250" v="0" actId="26606"/>
          <ac:spMkLst>
            <pc:docMk/>
            <pc:sldMk cId="3273839580" sldId="256"/>
            <ac:spMk id="10" creationId="{28CA07B2-0819-4B62-9425-7A52BBDD7070}"/>
          </ac:spMkLst>
        </pc:spChg>
        <pc:grpChg chg="add">
          <ac:chgData name="Benny Rijzebol" userId="b7d18131f8e1bc94" providerId="LiveId" clId="{1B55201E-F104-4737-AC89-E4864DAE07BB}" dt="2020-10-28T20:26:43.250" v="0" actId="26606"/>
          <ac:grpSpMkLst>
            <pc:docMk/>
            <pc:sldMk cId="3273839580" sldId="256"/>
            <ac:grpSpMk id="12" creationId="{DA02BEE4-A5D4-40AF-882D-49D34B086FFF}"/>
          </ac:grpSpMkLst>
        </pc:grpChg>
      </pc:sldChg>
      <pc:sldChg chg="addSp delSp modSp new del mod">
        <pc:chgData name="Benny Rijzebol" userId="b7d18131f8e1bc94" providerId="LiveId" clId="{1B55201E-F104-4737-AC89-E4864DAE07BB}" dt="2020-10-31T11:21:20.627" v="1953" actId="47"/>
        <pc:sldMkLst>
          <pc:docMk/>
          <pc:sldMk cId="3862674383" sldId="257"/>
        </pc:sldMkLst>
        <pc:spChg chg="mod">
          <ac:chgData name="Benny Rijzebol" userId="b7d18131f8e1bc94" providerId="LiveId" clId="{1B55201E-F104-4737-AC89-E4864DAE07BB}" dt="2020-10-31T11:14:51.970" v="1660"/>
          <ac:spMkLst>
            <pc:docMk/>
            <pc:sldMk cId="3862674383" sldId="257"/>
            <ac:spMk id="2" creationId="{2A2E9B40-A0AE-4380-AB32-BF016E527FD7}"/>
          </ac:spMkLst>
        </pc:spChg>
        <pc:spChg chg="del">
          <ac:chgData name="Benny Rijzebol" userId="b7d18131f8e1bc94" providerId="LiveId" clId="{1B55201E-F104-4737-AC89-E4864DAE07BB}" dt="2020-10-31T11:14:50.826" v="1659"/>
          <ac:spMkLst>
            <pc:docMk/>
            <pc:sldMk cId="3862674383" sldId="257"/>
            <ac:spMk id="3" creationId="{FB40935A-4111-46EB-A41E-122AD5B72360}"/>
          </ac:spMkLst>
        </pc:spChg>
        <pc:spChg chg="add del mod">
          <ac:chgData name="Benny Rijzebol" userId="b7d18131f8e1bc94" providerId="LiveId" clId="{1B55201E-F104-4737-AC89-E4864DAE07BB}" dt="2020-10-31T11:14:50.826" v="1659"/>
          <ac:spMkLst>
            <pc:docMk/>
            <pc:sldMk cId="3862674383" sldId="257"/>
            <ac:spMk id="4" creationId="{7306D0CF-DFF2-4141-9888-9E6071A44D29}"/>
          </ac:spMkLst>
        </pc:spChg>
        <pc:spChg chg="add del mod">
          <ac:chgData name="Benny Rijzebol" userId="b7d18131f8e1bc94" providerId="LiveId" clId="{1B55201E-F104-4737-AC89-E4864DAE07BB}" dt="2020-10-31T11:14:51.970" v="1660"/>
          <ac:spMkLst>
            <pc:docMk/>
            <pc:sldMk cId="3862674383" sldId="257"/>
            <ac:spMk id="5" creationId="{317ED6AC-8B42-4CCB-8CE1-E6E30BFD6FA7}"/>
          </ac:spMkLst>
        </pc:spChg>
        <pc:spChg chg="add del mod">
          <ac:chgData name="Benny Rijzebol" userId="b7d18131f8e1bc94" providerId="LiveId" clId="{1B55201E-F104-4737-AC89-E4864DAE07BB}" dt="2020-10-31T11:14:51.970" v="1660"/>
          <ac:spMkLst>
            <pc:docMk/>
            <pc:sldMk cId="3862674383" sldId="257"/>
            <ac:spMk id="6" creationId="{8FD25713-C6B8-4B9A-BD6B-6254F7431947}"/>
          </ac:spMkLst>
        </pc:spChg>
        <pc:spChg chg="add mod">
          <ac:chgData name="Benny Rijzebol" userId="b7d18131f8e1bc94" providerId="LiveId" clId="{1B55201E-F104-4737-AC89-E4864DAE07BB}" dt="2020-10-31T11:14:51.970" v="1660"/>
          <ac:spMkLst>
            <pc:docMk/>
            <pc:sldMk cId="3862674383" sldId="257"/>
            <ac:spMk id="7" creationId="{9E33FA44-FB3E-4EE8-A295-2894F042F4A6}"/>
          </ac:spMkLst>
        </pc:spChg>
      </pc:sldChg>
      <pc:sldChg chg="addSp delSp modSp new del mod">
        <pc:chgData name="Benny Rijzebol" userId="b7d18131f8e1bc94" providerId="LiveId" clId="{1B55201E-F104-4737-AC89-E4864DAE07BB}" dt="2020-10-31T11:51:37.044" v="2964" actId="47"/>
        <pc:sldMkLst>
          <pc:docMk/>
          <pc:sldMk cId="1547998570" sldId="258"/>
        </pc:sldMkLst>
        <pc:spChg chg="mod">
          <ac:chgData name="Benny Rijzebol" userId="b7d18131f8e1bc94" providerId="LiveId" clId="{1B55201E-F104-4737-AC89-E4864DAE07BB}" dt="2020-10-31T11:21:04.962" v="1950" actId="20577"/>
          <ac:spMkLst>
            <pc:docMk/>
            <pc:sldMk cId="1547998570" sldId="258"/>
            <ac:spMk id="2" creationId="{5A36EF71-44A9-423B-8A72-EC6238ABE8E5}"/>
          </ac:spMkLst>
        </pc:spChg>
        <pc:spChg chg="del">
          <ac:chgData name="Benny Rijzebol" userId="b7d18131f8e1bc94" providerId="LiveId" clId="{1B55201E-F104-4737-AC89-E4864DAE07BB}" dt="2020-10-31T11:31:49.505" v="2357"/>
          <ac:spMkLst>
            <pc:docMk/>
            <pc:sldMk cId="1547998570" sldId="258"/>
            <ac:spMk id="3" creationId="{7B4DAC84-2D53-4C58-9411-B53C6A8533D7}"/>
          </ac:spMkLst>
        </pc:spChg>
        <pc:picChg chg="add mod">
          <ac:chgData name="Benny Rijzebol" userId="b7d18131f8e1bc94" providerId="LiveId" clId="{1B55201E-F104-4737-AC89-E4864DAE07BB}" dt="2020-10-31T11:31:56.642" v="2360" actId="1076"/>
          <ac:picMkLst>
            <pc:docMk/>
            <pc:sldMk cId="1547998570" sldId="258"/>
            <ac:picMk id="4" creationId="{8758B73A-FB40-4E7C-B4A8-B5892A98A455}"/>
          </ac:picMkLst>
        </pc:picChg>
      </pc:sldChg>
      <pc:sldChg chg="new del">
        <pc:chgData name="Benny Rijzebol" userId="b7d18131f8e1bc94" providerId="LiveId" clId="{1B55201E-F104-4737-AC89-E4864DAE07BB}" dt="2020-10-31T11:32:56.399" v="2363" actId="47"/>
        <pc:sldMkLst>
          <pc:docMk/>
          <pc:sldMk cId="3513181998" sldId="259"/>
        </pc:sldMkLst>
      </pc:sldChg>
      <pc:sldChg chg="addSp delSp modSp new del mod ord">
        <pc:chgData name="Benny Rijzebol" userId="b7d18131f8e1bc94" providerId="LiveId" clId="{1B55201E-F104-4737-AC89-E4864DAE07BB}" dt="2020-10-31T12:34:16.490" v="4057" actId="2696"/>
        <pc:sldMkLst>
          <pc:docMk/>
          <pc:sldMk cId="1218418308" sldId="260"/>
        </pc:sldMkLst>
        <pc:spChg chg="mod">
          <ac:chgData name="Benny Rijzebol" userId="b7d18131f8e1bc94" providerId="LiveId" clId="{1B55201E-F104-4737-AC89-E4864DAE07BB}" dt="2020-10-31T12:33:31.200" v="4029" actId="20577"/>
          <ac:spMkLst>
            <pc:docMk/>
            <pc:sldMk cId="1218418308" sldId="260"/>
            <ac:spMk id="2" creationId="{0E62213C-9E5A-4F2F-9401-DF68AC413CE9}"/>
          </ac:spMkLst>
        </pc:spChg>
        <pc:spChg chg="del">
          <ac:chgData name="Benny Rijzebol" userId="b7d18131f8e1bc94" providerId="LiveId" clId="{1B55201E-F104-4737-AC89-E4864DAE07BB}" dt="2020-10-31T11:02:52.679" v="1044"/>
          <ac:spMkLst>
            <pc:docMk/>
            <pc:sldMk cId="1218418308" sldId="260"/>
            <ac:spMk id="3" creationId="{8AF8F1CE-4328-4819-A42D-EC90BD3D8C68}"/>
          </ac:spMkLst>
        </pc:spChg>
        <pc:spChg chg="add del mod">
          <ac:chgData name="Benny Rijzebol" userId="b7d18131f8e1bc94" providerId="LiveId" clId="{1B55201E-F104-4737-AC89-E4864DAE07BB}" dt="2020-10-31T11:03:37.804" v="1052"/>
          <ac:spMkLst>
            <pc:docMk/>
            <pc:sldMk cId="1218418308" sldId="260"/>
            <ac:spMk id="5" creationId="{B2A1269C-90ED-4821-AFAC-90A795D25181}"/>
          </ac:spMkLst>
        </pc:spChg>
        <pc:spChg chg="add mod">
          <ac:chgData name="Benny Rijzebol" userId="b7d18131f8e1bc94" providerId="LiveId" clId="{1B55201E-F104-4737-AC89-E4864DAE07BB}" dt="2020-10-31T11:48:37.532" v="2961" actId="6549"/>
          <ac:spMkLst>
            <pc:docMk/>
            <pc:sldMk cId="1218418308" sldId="260"/>
            <ac:spMk id="6" creationId="{8DDBBE48-375E-4938-AED8-43428B3D9D82}"/>
          </ac:spMkLst>
        </pc:spChg>
        <pc:picChg chg="add mod">
          <ac:chgData name="Benny Rijzebol" userId="b7d18131f8e1bc94" providerId="LiveId" clId="{1B55201E-F104-4737-AC89-E4864DAE07BB}" dt="2020-10-31T12:33:47.450" v="4032" actId="1076"/>
          <ac:picMkLst>
            <pc:docMk/>
            <pc:sldMk cId="1218418308" sldId="260"/>
            <ac:picMk id="4" creationId="{3280A2EC-B1D7-48C3-A0C9-07B9458E81BF}"/>
          </ac:picMkLst>
        </pc:picChg>
      </pc:sldChg>
      <pc:sldChg chg="addSp delSp modSp new mod setBg">
        <pc:chgData name="Benny Rijzebol" userId="b7d18131f8e1bc94" providerId="LiveId" clId="{1B55201E-F104-4737-AC89-E4864DAE07BB}" dt="2020-10-31T12:56:48.517" v="4678" actId="6549"/>
        <pc:sldMkLst>
          <pc:docMk/>
          <pc:sldMk cId="151010411" sldId="261"/>
        </pc:sldMkLst>
        <pc:spChg chg="mod">
          <ac:chgData name="Benny Rijzebol" userId="b7d18131f8e1bc94" providerId="LiveId" clId="{1B55201E-F104-4737-AC89-E4864DAE07BB}" dt="2020-10-31T12:54:12.669" v="4497" actId="20577"/>
          <ac:spMkLst>
            <pc:docMk/>
            <pc:sldMk cId="151010411" sldId="261"/>
            <ac:spMk id="2" creationId="{BAF06601-705A-4953-AF19-7BC86525BDC1}"/>
          </ac:spMkLst>
        </pc:spChg>
        <pc:spChg chg="del">
          <ac:chgData name="Benny Rijzebol" userId="b7d18131f8e1bc94" providerId="LiveId" clId="{1B55201E-F104-4737-AC89-E4864DAE07BB}" dt="2020-10-31T09:40:05.712" v="24"/>
          <ac:spMkLst>
            <pc:docMk/>
            <pc:sldMk cId="151010411" sldId="261"/>
            <ac:spMk id="3" creationId="{A32A5A98-7765-4D40-811C-68F77E907A77}"/>
          </ac:spMkLst>
        </pc:spChg>
        <pc:spChg chg="add del">
          <ac:chgData name="Benny Rijzebol" userId="b7d18131f8e1bc94" providerId="LiveId" clId="{1B55201E-F104-4737-AC89-E4864DAE07BB}" dt="2020-10-31T09:42:19.876" v="32"/>
          <ac:spMkLst>
            <pc:docMk/>
            <pc:sldMk cId="151010411" sldId="261"/>
            <ac:spMk id="4" creationId="{C202CADD-E4B5-4C55-A77B-AAD0957E3E82}"/>
          </ac:spMkLst>
        </pc:spChg>
        <pc:spChg chg="add del">
          <ac:chgData name="Benny Rijzebol" userId="b7d18131f8e1bc94" providerId="LiveId" clId="{1B55201E-F104-4737-AC89-E4864DAE07BB}" dt="2020-10-31T09:44:55.145" v="43" actId="478"/>
          <ac:spMkLst>
            <pc:docMk/>
            <pc:sldMk cId="151010411" sldId="261"/>
            <ac:spMk id="6" creationId="{BE38CE6B-E033-4FA7-B27D-14FFD36B16CE}"/>
          </ac:spMkLst>
        </pc:spChg>
        <pc:spChg chg="add mod">
          <ac:chgData name="Benny Rijzebol" userId="b7d18131f8e1bc94" providerId="LiveId" clId="{1B55201E-F104-4737-AC89-E4864DAE07BB}" dt="2020-10-31T12:56:48.517" v="4678" actId="6549"/>
          <ac:spMkLst>
            <pc:docMk/>
            <pc:sldMk cId="151010411" sldId="261"/>
            <ac:spMk id="9" creationId="{B0619A05-4A35-4E6B-987D-AFB406257BB2}"/>
          </ac:spMkLst>
        </pc:spChg>
        <pc:spChg chg="add del">
          <ac:chgData name="Benny Rijzebol" userId="b7d18131f8e1bc94" providerId="LiveId" clId="{1B55201E-F104-4737-AC89-E4864DAE07BB}" dt="2020-10-31T09:40:29.977" v="28" actId="26606"/>
          <ac:spMkLst>
            <pc:docMk/>
            <pc:sldMk cId="151010411" sldId="261"/>
            <ac:spMk id="10" creationId="{62542EEC-4F7C-4AE2-933E-EAC8EB3FA378}"/>
          </ac:spMkLst>
        </pc:spChg>
        <pc:spChg chg="add del">
          <ac:chgData name="Benny Rijzebol" userId="b7d18131f8e1bc94" providerId="LiveId" clId="{1B55201E-F104-4737-AC89-E4864DAE07BB}" dt="2020-10-31T09:40:29.977" v="28" actId="26606"/>
          <ac:spMkLst>
            <pc:docMk/>
            <pc:sldMk cId="151010411" sldId="261"/>
            <ac:spMk id="12" creationId="{B81933D1-5615-42C7-9C0B-4EB7105CCE2D}"/>
          </ac:spMkLst>
        </pc:spChg>
        <pc:spChg chg="add del mod">
          <ac:chgData name="Benny Rijzebol" userId="b7d18131f8e1bc94" providerId="LiveId" clId="{1B55201E-F104-4737-AC89-E4864DAE07BB}" dt="2020-10-31T09:46:01.794" v="45"/>
          <ac:spMkLst>
            <pc:docMk/>
            <pc:sldMk cId="151010411" sldId="261"/>
            <ac:spMk id="13" creationId="{D892F216-D2FE-44AD-BC9F-54A853B43706}"/>
          </ac:spMkLst>
        </pc:spChg>
        <pc:spChg chg="add del">
          <ac:chgData name="Benny Rijzebol" userId="b7d18131f8e1bc94" providerId="LiveId" clId="{1B55201E-F104-4737-AC89-E4864DAE07BB}" dt="2020-10-31T09:40:29.977" v="28" actId="26606"/>
          <ac:spMkLst>
            <pc:docMk/>
            <pc:sldMk cId="151010411" sldId="261"/>
            <ac:spMk id="14" creationId="{19C9EAEA-39D0-4B0E-A0EB-51E7B26740B1}"/>
          </ac:spMkLst>
        </pc:spChg>
        <pc:spChg chg="add">
          <ac:chgData name="Benny Rijzebol" userId="b7d18131f8e1bc94" providerId="LiveId" clId="{1B55201E-F104-4737-AC89-E4864DAE07BB}" dt="2020-10-31T12:40:23.094" v="4328" actId="26606"/>
          <ac:spMkLst>
            <pc:docMk/>
            <pc:sldMk cId="151010411" sldId="261"/>
            <ac:spMk id="20" creationId="{F94AA2BD-2E3F-4B1D-8127-5744B8115311}"/>
          </ac:spMkLst>
        </pc:spChg>
        <pc:spChg chg="add">
          <ac:chgData name="Benny Rijzebol" userId="b7d18131f8e1bc94" providerId="LiveId" clId="{1B55201E-F104-4737-AC89-E4864DAE07BB}" dt="2020-10-31T12:40:23.094" v="4328" actId="26606"/>
          <ac:spMkLst>
            <pc:docMk/>
            <pc:sldMk cId="151010411" sldId="261"/>
            <ac:spMk id="22" creationId="{4BD02261-2DC8-4AA8-9E16-7751AE892445}"/>
          </ac:spMkLst>
        </pc:spChg>
        <pc:spChg chg="add">
          <ac:chgData name="Benny Rijzebol" userId="b7d18131f8e1bc94" providerId="LiveId" clId="{1B55201E-F104-4737-AC89-E4864DAE07BB}" dt="2020-10-31T12:40:23.094" v="4328" actId="26606"/>
          <ac:spMkLst>
            <pc:docMk/>
            <pc:sldMk cId="151010411" sldId="261"/>
            <ac:spMk id="24" creationId="{3D752CF2-2291-40B5-B462-C17B174C10BC}"/>
          </ac:spMkLst>
        </pc:spChg>
        <pc:grpChg chg="add del">
          <ac:chgData name="Benny Rijzebol" userId="b7d18131f8e1bc94" providerId="LiveId" clId="{1B55201E-F104-4737-AC89-E4864DAE07BB}" dt="2020-10-31T09:40:29.977" v="28" actId="26606"/>
          <ac:grpSpMkLst>
            <pc:docMk/>
            <pc:sldMk cId="151010411" sldId="261"/>
            <ac:grpSpMk id="16" creationId="{032D8612-31EB-44CF-A1D0-14FD4C705424}"/>
          </ac:grpSpMkLst>
        </pc:grpChg>
        <pc:picChg chg="add del mod modCrop">
          <ac:chgData name="Benny Rijzebol" userId="b7d18131f8e1bc94" providerId="LiveId" clId="{1B55201E-F104-4737-AC89-E4864DAE07BB}" dt="2020-10-31T09:45:59.374" v="44" actId="478"/>
          <ac:picMkLst>
            <pc:docMk/>
            <pc:sldMk cId="151010411" sldId="261"/>
            <ac:picMk id="5" creationId="{1D62E0AD-2D3C-4833-8D8D-58085B856077}"/>
          </ac:picMkLst>
        </pc:picChg>
        <pc:picChg chg="add del mod">
          <ac:chgData name="Benny Rijzebol" userId="b7d18131f8e1bc94" providerId="LiveId" clId="{1B55201E-F104-4737-AC89-E4864DAE07BB}" dt="2020-10-31T09:42:30.156" v="33" actId="478"/>
          <ac:picMkLst>
            <pc:docMk/>
            <pc:sldMk cId="151010411" sldId="261"/>
            <ac:picMk id="7" creationId="{227D6BCD-4CD2-4592-B39F-3352F2C27FAE}"/>
          </ac:picMkLst>
        </pc:picChg>
        <pc:picChg chg="add mod">
          <ac:chgData name="Benny Rijzebol" userId="b7d18131f8e1bc94" providerId="LiveId" clId="{1B55201E-F104-4737-AC89-E4864DAE07BB}" dt="2020-10-31T12:48:11.708" v="4383" actId="1076"/>
          <ac:picMkLst>
            <pc:docMk/>
            <pc:sldMk cId="151010411" sldId="261"/>
            <ac:picMk id="15" creationId="{ABAD04BD-3088-48BE-99C5-1F705487F6C9}"/>
          </ac:picMkLst>
        </pc:picChg>
      </pc:sldChg>
      <pc:sldChg chg="new del">
        <pc:chgData name="Benny Rijzebol" userId="b7d18131f8e1bc94" providerId="LiveId" clId="{1B55201E-F104-4737-AC89-E4864DAE07BB}" dt="2020-10-31T11:21:21.860" v="1954" actId="47"/>
        <pc:sldMkLst>
          <pc:docMk/>
          <pc:sldMk cId="1990662795" sldId="262"/>
        </pc:sldMkLst>
      </pc:sldChg>
      <pc:sldChg chg="addSp delSp modSp new mod setBg">
        <pc:chgData name="Benny Rijzebol" userId="b7d18131f8e1bc94" providerId="LiveId" clId="{1B55201E-F104-4737-AC89-E4864DAE07BB}" dt="2020-10-31T12:31:31.996" v="3691" actId="20577"/>
        <pc:sldMkLst>
          <pc:docMk/>
          <pc:sldMk cId="2593536542" sldId="263"/>
        </pc:sldMkLst>
        <pc:spChg chg="mod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" creationId="{7DD0D546-0D8D-4C6D-BF32-83499BAAB596}"/>
          </ac:spMkLst>
        </pc:spChg>
        <pc:spChg chg="mod">
          <ac:chgData name="Benny Rijzebol" userId="b7d18131f8e1bc94" providerId="LiveId" clId="{1B55201E-F104-4737-AC89-E4864DAE07BB}" dt="2020-10-31T12:31:31.996" v="3691" actId="20577"/>
          <ac:spMkLst>
            <pc:docMk/>
            <pc:sldMk cId="2593536542" sldId="263"/>
            <ac:spMk id="3" creationId="{AACFE903-F968-4ED7-BEEB-51CA5CF6371B}"/>
          </ac:spMkLst>
        </pc:spChg>
        <pc:spChg chg="del">
          <ac:chgData name="Benny Rijzebol" userId="b7d18131f8e1bc94" providerId="LiveId" clId="{1B55201E-F104-4737-AC89-E4864DAE07BB}" dt="2020-10-31T11:18:22.379" v="1836"/>
          <ac:spMkLst>
            <pc:docMk/>
            <pc:sldMk cId="2593536542" sldId="263"/>
            <ac:spMk id="4" creationId="{0143106F-C520-4998-B12D-56DD1429D2B7}"/>
          </ac:spMkLst>
        </pc:spChg>
        <pc:spChg chg="add del">
          <ac:chgData name="Benny Rijzebol" userId="b7d18131f8e1bc94" providerId="LiveId" clId="{1B55201E-F104-4737-AC89-E4864DAE07BB}" dt="2020-10-31T11:18:30.530" v="1838" actId="26606"/>
          <ac:spMkLst>
            <pc:docMk/>
            <pc:sldMk cId="2593536542" sldId="263"/>
            <ac:spMk id="10" creationId="{F4C0B10B-D2C4-4A54-AFAD-3D27DF88BB37}"/>
          </ac:spMkLst>
        </pc:spChg>
        <pc:spChg chg="add del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18" creationId="{7A5F0580-5EE9-419F-96EE-B6529EF6E7D0}"/>
          </ac:spMkLst>
        </pc:spChg>
        <pc:spChg chg="add del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19" creationId="{6B5E2835-4E47-45B3-9CFE-732FF7B05472}"/>
          </ac:spMkLst>
        </pc:spChg>
        <pc:spChg chg="add del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0" creationId="{5B45AD5D-AA52-4F7B-9362-576A39AD9E09}"/>
          </ac:spMkLst>
        </pc:spChg>
        <pc:spChg chg="add del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1" creationId="{AEDD7960-4866-4399-BEF6-DD1431AB4E34}"/>
          </ac:spMkLst>
        </pc:spChg>
        <pc:spChg chg="add del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2" creationId="{55D4142C-5077-457F-A6AD-3FECFDB39685}"/>
          </ac:spMkLst>
        </pc:spChg>
        <pc:spChg chg="add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7" creationId="{1ECAB1E8-8195-4748-BE71-FF806D86892E}"/>
          </ac:spMkLst>
        </pc:spChg>
        <pc:spChg chg="add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29" creationId="{57F6BDD4-E066-4008-8011-6CC31AEB4556}"/>
          </ac:spMkLst>
        </pc:spChg>
        <pc:spChg chg="add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31" creationId="{2711A8FB-68FC-45FC-B01E-38F809E2D439}"/>
          </ac:spMkLst>
        </pc:spChg>
        <pc:spChg chg="add">
          <ac:chgData name="Benny Rijzebol" userId="b7d18131f8e1bc94" providerId="LiveId" clId="{1B55201E-F104-4737-AC89-E4864DAE07BB}" dt="2020-10-31T12:28:55.753" v="3683" actId="26606"/>
          <ac:spMkLst>
            <pc:docMk/>
            <pc:sldMk cId="2593536542" sldId="263"/>
            <ac:spMk id="33" creationId="{2A865FE3-5FC9-4049-87CF-30019C46C0F5}"/>
          </ac:spMkLst>
        </pc:spChg>
        <pc:grpChg chg="add del">
          <ac:chgData name="Benny Rijzebol" userId="b7d18131f8e1bc94" providerId="LiveId" clId="{1B55201E-F104-4737-AC89-E4864DAE07BB}" dt="2020-10-31T11:18:30.530" v="1838" actId="26606"/>
          <ac:grpSpMkLst>
            <pc:docMk/>
            <pc:sldMk cId="2593536542" sldId="263"/>
            <ac:grpSpMk id="12" creationId="{B6BADB90-C74B-40D6-86DC-503F65FCE8DC}"/>
          </ac:grpSpMkLst>
        </pc:grpChg>
        <pc:picChg chg="add mod ord">
          <ac:chgData name="Benny Rijzebol" userId="b7d18131f8e1bc94" providerId="LiveId" clId="{1B55201E-F104-4737-AC89-E4864DAE07BB}" dt="2020-10-31T12:28:55.753" v="3683" actId="26606"/>
          <ac:picMkLst>
            <pc:docMk/>
            <pc:sldMk cId="2593536542" sldId="263"/>
            <ac:picMk id="5" creationId="{1E4726BE-30E8-4683-A2DA-7497390FB73F}"/>
          </ac:picMkLst>
        </pc:picChg>
      </pc:sldChg>
      <pc:sldChg chg="new del">
        <pc:chgData name="Benny Rijzebol" userId="b7d18131f8e1bc94" providerId="LiveId" clId="{1B55201E-F104-4737-AC89-E4864DAE07BB}" dt="2020-10-31T11:32:54.178" v="2361" actId="47"/>
        <pc:sldMkLst>
          <pc:docMk/>
          <pc:sldMk cId="1846072415" sldId="264"/>
        </pc:sldMkLst>
      </pc:sldChg>
      <pc:sldChg chg="new del">
        <pc:chgData name="Benny Rijzebol" userId="b7d18131f8e1bc94" providerId="LiveId" clId="{1B55201E-F104-4737-AC89-E4864DAE07BB}" dt="2020-10-31T11:32:55.301" v="2362" actId="47"/>
        <pc:sldMkLst>
          <pc:docMk/>
          <pc:sldMk cId="1445789129" sldId="265"/>
        </pc:sldMkLst>
      </pc:sldChg>
      <pc:sldChg chg="addSp delSp modSp new del mod setBg">
        <pc:chgData name="Benny Rijzebol" userId="b7d18131f8e1bc94" providerId="LiveId" clId="{1B55201E-F104-4737-AC89-E4864DAE07BB}" dt="2020-10-31T12:24:29.020" v="3648" actId="47"/>
        <pc:sldMkLst>
          <pc:docMk/>
          <pc:sldMk cId="3619124523" sldId="266"/>
        </pc:sldMkLst>
        <pc:spChg chg="mod ord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2" creationId="{9206AB35-9625-4EB9-95CF-03A65FD0B9A7}"/>
          </ac:spMkLst>
        </pc:spChg>
        <pc:spChg chg="add del mod">
          <ac:chgData name="Benny Rijzebol" userId="b7d18131f8e1bc94" providerId="LiveId" clId="{1B55201E-F104-4737-AC89-E4864DAE07BB}" dt="2020-10-31T11:29:23.428" v="2275" actId="313"/>
          <ac:spMkLst>
            <pc:docMk/>
            <pc:sldMk cId="3619124523" sldId="266"/>
            <ac:spMk id="3" creationId="{D8D6337D-9FBD-463C-AD8F-FC567E7CFBF0}"/>
          </ac:spMkLst>
        </pc:spChg>
        <pc:spChg chg="del mod">
          <ac:chgData name="Benny Rijzebol" userId="b7d18131f8e1bc94" providerId="LiveId" clId="{1B55201E-F104-4737-AC89-E4864DAE07BB}" dt="2020-10-31T11:23:43.780" v="2010"/>
          <ac:spMkLst>
            <pc:docMk/>
            <pc:sldMk cId="3619124523" sldId="266"/>
            <ac:spMk id="4" creationId="{BB2D1262-EB5E-493D-B121-DC1006521709}"/>
          </ac:spMkLst>
        </pc:spChg>
        <pc:spChg chg="add mod">
          <ac:chgData name="Benny Rijzebol" userId="b7d18131f8e1bc94" providerId="LiveId" clId="{1B55201E-F104-4737-AC89-E4864DAE07BB}" dt="2020-10-31T11:33:38.275" v="2404" actId="20577"/>
          <ac:spMkLst>
            <pc:docMk/>
            <pc:sldMk cId="3619124523" sldId="266"/>
            <ac:spMk id="6" creationId="{68DEEB4A-A1EF-4E47-BA3F-A6015F84606D}"/>
          </ac:spMkLst>
        </pc:spChg>
        <pc:spChg chg="add del mod">
          <ac:chgData name="Benny Rijzebol" userId="b7d18131f8e1bc94" providerId="LiveId" clId="{1B55201E-F104-4737-AC89-E4864DAE07BB}" dt="2020-10-31T11:47:49.755" v="2955"/>
          <ac:spMkLst>
            <pc:docMk/>
            <pc:sldMk cId="3619124523" sldId="266"/>
            <ac:spMk id="8" creationId="{77BEC217-2089-4002-BFD3-68A9A4163D0E}"/>
          </ac:spMkLst>
        </pc:spChg>
        <pc:spChg chg="add del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10" creationId="{55666830-9A19-4E01-8505-D6C7F9AC5665}"/>
          </ac:spMkLst>
        </pc:spChg>
        <pc:spChg chg="add del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12" creationId="{AE9FC877-7FB6-4D22-9988-35420644E202}"/>
          </ac:spMkLst>
        </pc:spChg>
        <pc:spChg chg="add del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14" creationId="{E41809D1-F12E-46BB-B804-5F209D325E8B}"/>
          </ac:spMkLst>
        </pc:spChg>
        <pc:spChg chg="add del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16" creationId="{AF2F604E-43BE-4DC3-B983-E071523364F8}"/>
          </ac:spMkLst>
        </pc:spChg>
        <pc:spChg chg="add del">
          <ac:chgData name="Benny Rijzebol" userId="b7d18131f8e1bc94" providerId="LiveId" clId="{1B55201E-F104-4737-AC89-E4864DAE07BB}" dt="2020-10-31T11:24:10.253" v="2012" actId="26606"/>
          <ac:spMkLst>
            <pc:docMk/>
            <pc:sldMk cId="3619124523" sldId="266"/>
            <ac:spMk id="18" creationId="{08C9B587-E65E-4B52-B37C-ABEBB6E87928}"/>
          </ac:spMkLst>
        </pc:spChg>
        <pc:picChg chg="add del mod">
          <ac:chgData name="Benny Rijzebol" userId="b7d18131f8e1bc94" providerId="LiveId" clId="{1B55201E-F104-4737-AC89-E4864DAE07BB}" dt="2020-10-31T11:42:26.584" v="2795" actId="478"/>
          <ac:picMkLst>
            <pc:docMk/>
            <pc:sldMk cId="3619124523" sldId="266"/>
            <ac:picMk id="5" creationId="{415426F4-DCE4-4ECF-85AF-EB41801416B3}"/>
          </ac:picMkLst>
        </pc:picChg>
        <pc:picChg chg="add mod">
          <ac:chgData name="Benny Rijzebol" userId="b7d18131f8e1bc94" providerId="LiveId" clId="{1B55201E-F104-4737-AC89-E4864DAE07BB}" dt="2020-10-31T11:47:49.755" v="2955"/>
          <ac:picMkLst>
            <pc:docMk/>
            <pc:sldMk cId="3619124523" sldId="266"/>
            <ac:picMk id="9" creationId="{E6061EA4-6987-49A1-BAC3-CCEBF4ACD6EC}"/>
          </ac:picMkLst>
        </pc:picChg>
      </pc:sldChg>
      <pc:sldChg chg="new del">
        <pc:chgData name="Benny Rijzebol" userId="b7d18131f8e1bc94" providerId="LiveId" clId="{1B55201E-F104-4737-AC89-E4864DAE07BB}" dt="2020-10-31T12:42:23.894" v="4357" actId="47"/>
        <pc:sldMkLst>
          <pc:docMk/>
          <pc:sldMk cId="3926078551" sldId="267"/>
        </pc:sldMkLst>
      </pc:sldChg>
      <pc:sldChg chg="addSp delSp modSp new mod ord setBg">
        <pc:chgData name="Benny Rijzebol" userId="b7d18131f8e1bc94" providerId="LiveId" clId="{1B55201E-F104-4737-AC89-E4864DAE07BB}" dt="2020-10-31T12:34:42.349" v="4060" actId="20577"/>
        <pc:sldMkLst>
          <pc:docMk/>
          <pc:sldMk cId="210931257" sldId="268"/>
        </pc:sldMkLst>
        <pc:spChg chg="mod">
          <ac:chgData name="Benny Rijzebol" userId="b7d18131f8e1bc94" providerId="LiveId" clId="{1B55201E-F104-4737-AC89-E4864DAE07BB}" dt="2020-10-31T12:34:42.349" v="4060" actId="20577"/>
          <ac:spMkLst>
            <pc:docMk/>
            <pc:sldMk cId="210931257" sldId="268"/>
            <ac:spMk id="2" creationId="{D6AA403B-1297-4CCD-BE6E-01359EE22783}"/>
          </ac:spMkLst>
        </pc:spChg>
        <pc:spChg chg="del">
          <ac:chgData name="Benny Rijzebol" userId="b7d18131f8e1bc94" providerId="LiveId" clId="{1B55201E-F104-4737-AC89-E4864DAE07BB}" dt="2020-10-31T11:36:21.755" v="2407" actId="22"/>
          <ac:spMkLst>
            <pc:docMk/>
            <pc:sldMk cId="210931257" sldId="268"/>
            <ac:spMk id="3" creationId="{43327934-5DDB-4184-B566-F0643D8F1770}"/>
          </ac:spMkLst>
        </pc:spChg>
        <pc:spChg chg="add del">
          <ac:chgData name="Benny Rijzebol" userId="b7d18131f8e1bc94" providerId="LiveId" clId="{1B55201E-F104-4737-AC89-E4864DAE07BB}" dt="2020-10-31T12:30:10.509" v="3687" actId="26606"/>
          <ac:spMkLst>
            <pc:docMk/>
            <pc:sldMk cId="210931257" sldId="268"/>
            <ac:spMk id="10" creationId="{74426AB7-D619-4515-962A-BC83909EC015}"/>
          </ac:spMkLst>
        </pc:spChg>
        <pc:spChg chg="add del">
          <ac:chgData name="Benny Rijzebol" userId="b7d18131f8e1bc94" providerId="LiveId" clId="{1B55201E-F104-4737-AC89-E4864DAE07BB}" dt="2020-10-31T12:30:10.509" v="3687" actId="26606"/>
          <ac:spMkLst>
            <pc:docMk/>
            <pc:sldMk cId="210931257" sldId="268"/>
            <ac:spMk id="12" creationId="{DE47DF98-723F-4AAC-ABCF-CACBC438F78F}"/>
          </ac:spMkLst>
        </pc:spChg>
        <pc:spChg chg="add">
          <ac:chgData name="Benny Rijzebol" userId="b7d18131f8e1bc94" providerId="LiveId" clId="{1B55201E-F104-4737-AC89-E4864DAE07BB}" dt="2020-10-31T12:30:10.515" v="3688" actId="26606"/>
          <ac:spMkLst>
            <pc:docMk/>
            <pc:sldMk cId="210931257" sldId="268"/>
            <ac:spMk id="16" creationId="{7F7D7B8D-EF99-4CA1-AB1E-4C0C047409F5}"/>
          </ac:spMkLst>
        </pc:spChg>
        <pc:picChg chg="add mod ord">
          <ac:chgData name="Benny Rijzebol" userId="b7d18131f8e1bc94" providerId="LiveId" clId="{1B55201E-F104-4737-AC89-E4864DAE07BB}" dt="2020-10-31T12:30:10.515" v="3688" actId="26606"/>
          <ac:picMkLst>
            <pc:docMk/>
            <pc:sldMk cId="210931257" sldId="268"/>
            <ac:picMk id="5" creationId="{1B42A1EA-F18C-4810-A17A-0FF858157F05}"/>
          </ac:picMkLst>
        </pc:picChg>
        <pc:cxnChg chg="add del">
          <ac:chgData name="Benny Rijzebol" userId="b7d18131f8e1bc94" providerId="LiveId" clId="{1B55201E-F104-4737-AC89-E4864DAE07BB}" dt="2020-10-31T12:30:10.509" v="3687" actId="26606"/>
          <ac:cxnSpMkLst>
            <pc:docMk/>
            <pc:sldMk cId="210931257" sldId="268"/>
            <ac:cxnSpMk id="14" creationId="{EA29FC7C-9308-4FDE-8DCA-405668055B0F}"/>
          </ac:cxnSpMkLst>
        </pc:cxnChg>
      </pc:sldChg>
      <pc:sldChg chg="addSp delSp modSp new mod setBg">
        <pc:chgData name="Benny Rijzebol" userId="b7d18131f8e1bc94" providerId="LiveId" clId="{1B55201E-F104-4737-AC89-E4864DAE07BB}" dt="2020-10-31T12:58:50.502" v="4731" actId="790"/>
        <pc:sldMkLst>
          <pc:docMk/>
          <pc:sldMk cId="4208723945" sldId="269"/>
        </pc:sldMkLst>
        <pc:spChg chg="mod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2" creationId="{05BFC69B-159D-441A-BE4E-5800439C34CA}"/>
          </ac:spMkLst>
        </pc:spChg>
        <pc:spChg chg="mod">
          <ac:chgData name="Benny Rijzebol" userId="b7d18131f8e1bc94" providerId="LiveId" clId="{1B55201E-F104-4737-AC89-E4864DAE07BB}" dt="2020-10-31T12:58:50.502" v="4731" actId="790"/>
          <ac:spMkLst>
            <pc:docMk/>
            <pc:sldMk cId="4208723945" sldId="269"/>
            <ac:spMk id="3" creationId="{6B235B8C-33CD-4429-9DF6-EC249317DA3A}"/>
          </ac:spMkLst>
        </pc:spChg>
        <pc:spChg chg="del">
          <ac:chgData name="Benny Rijzebol" userId="b7d18131f8e1bc94" providerId="LiveId" clId="{1B55201E-F104-4737-AC89-E4864DAE07BB}" dt="2020-10-31T11:50:40.206" v="2963"/>
          <ac:spMkLst>
            <pc:docMk/>
            <pc:sldMk cId="4208723945" sldId="269"/>
            <ac:spMk id="4" creationId="{48FE200D-FD9C-4CE0-9708-072587854FDE}"/>
          </ac:spMkLst>
        </pc:spChg>
        <pc:spChg chg="add del">
          <ac:chgData name="Benny Rijzebol" userId="b7d18131f8e1bc94" providerId="LiveId" clId="{1B55201E-F104-4737-AC89-E4864DAE07BB}" dt="2020-10-31T12:27:54.697" v="3679" actId="26606"/>
          <ac:spMkLst>
            <pc:docMk/>
            <pc:sldMk cId="4208723945" sldId="269"/>
            <ac:spMk id="10" creationId="{6B5E2835-4E47-45B3-9CFE-732FF7B05472}"/>
          </ac:spMkLst>
        </pc:spChg>
        <pc:spChg chg="add del">
          <ac:chgData name="Benny Rijzebol" userId="b7d18131f8e1bc94" providerId="LiveId" clId="{1B55201E-F104-4737-AC89-E4864DAE07BB}" dt="2020-10-31T12:27:54.697" v="3679" actId="26606"/>
          <ac:spMkLst>
            <pc:docMk/>
            <pc:sldMk cId="4208723945" sldId="269"/>
            <ac:spMk id="12" creationId="{5B45AD5D-AA52-4F7B-9362-576A39AD9E09}"/>
          </ac:spMkLst>
        </pc:spChg>
        <pc:spChg chg="add del">
          <ac:chgData name="Benny Rijzebol" userId="b7d18131f8e1bc94" providerId="LiveId" clId="{1B55201E-F104-4737-AC89-E4864DAE07BB}" dt="2020-10-31T12:27:54.697" v="3679" actId="26606"/>
          <ac:spMkLst>
            <pc:docMk/>
            <pc:sldMk cId="4208723945" sldId="269"/>
            <ac:spMk id="14" creationId="{AEDD7960-4866-4399-BEF6-DD1431AB4E34}"/>
          </ac:spMkLst>
        </pc:spChg>
        <pc:spChg chg="add del">
          <ac:chgData name="Benny Rijzebol" userId="b7d18131f8e1bc94" providerId="LiveId" clId="{1B55201E-F104-4737-AC89-E4864DAE07BB}" dt="2020-10-31T12:27:54.697" v="3679" actId="26606"/>
          <ac:spMkLst>
            <pc:docMk/>
            <pc:sldMk cId="4208723945" sldId="269"/>
            <ac:spMk id="16" creationId="{55D4142C-5077-457F-A6AD-3FECFDB39685}"/>
          </ac:spMkLst>
        </pc:spChg>
        <pc:spChg chg="add del">
          <ac:chgData name="Benny Rijzebol" userId="b7d18131f8e1bc94" providerId="LiveId" clId="{1B55201E-F104-4737-AC89-E4864DAE07BB}" dt="2020-10-31T12:27:54.697" v="3679" actId="26606"/>
          <ac:spMkLst>
            <pc:docMk/>
            <pc:sldMk cId="4208723945" sldId="269"/>
            <ac:spMk id="18" creationId="{7A5F0580-5EE9-419F-96EE-B6529EF6E7D0}"/>
          </ac:spMkLst>
        </pc:spChg>
        <pc:spChg chg="add del">
          <ac:chgData name="Benny Rijzebol" userId="b7d18131f8e1bc94" providerId="LiveId" clId="{1B55201E-F104-4737-AC89-E4864DAE07BB}" dt="2020-10-31T12:28:08.887" v="3682" actId="26606"/>
          <ac:spMkLst>
            <pc:docMk/>
            <pc:sldMk cId="4208723945" sldId="269"/>
            <ac:spMk id="23" creationId="{F4F2FC05-7D27-410F-BDA9-ADF4831368C7}"/>
          </ac:spMkLst>
        </pc:spChg>
        <pc:spChg chg="add del">
          <ac:chgData name="Benny Rijzebol" userId="b7d18131f8e1bc94" providerId="LiveId" clId="{1B55201E-F104-4737-AC89-E4864DAE07BB}" dt="2020-10-31T12:28:08.887" v="3682" actId="26606"/>
          <ac:spMkLst>
            <pc:docMk/>
            <pc:sldMk cId="4208723945" sldId="269"/>
            <ac:spMk id="25" creationId="{9080D120-BD54-46E1-BA37-82F5E8089E90}"/>
          </ac:spMkLst>
        </pc:spChg>
        <pc:spChg chg="add del">
          <ac:chgData name="Benny Rijzebol" userId="b7d18131f8e1bc94" providerId="LiveId" clId="{1B55201E-F104-4737-AC89-E4864DAE07BB}" dt="2020-10-31T12:28:08.887" v="3682" actId="26606"/>
          <ac:spMkLst>
            <pc:docMk/>
            <pc:sldMk cId="4208723945" sldId="269"/>
            <ac:spMk id="27" creationId="{81D83946-74FA-498A-AC80-9926F041B5C5}"/>
          </ac:spMkLst>
        </pc:spChg>
        <pc:spChg chg="add del">
          <ac:chgData name="Benny Rijzebol" userId="b7d18131f8e1bc94" providerId="LiveId" clId="{1B55201E-F104-4737-AC89-E4864DAE07BB}" dt="2020-10-31T12:28:08.887" v="3682" actId="26606"/>
          <ac:spMkLst>
            <pc:docMk/>
            <pc:sldMk cId="4208723945" sldId="269"/>
            <ac:spMk id="29" creationId="{5060D983-8B52-443A-8183-2A1DE05618B5}"/>
          </ac:spMkLst>
        </pc:spChg>
        <pc:spChg chg="add del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34" creationId="{63F5877B-98C7-49DD-83AB-0F6F57CB6543}"/>
          </ac:spMkLst>
        </pc:spChg>
        <pc:spChg chg="add del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36" creationId="{4EA91930-66BC-4C41-B4F5-C31EB216F64B}"/>
          </ac:spMkLst>
        </pc:spChg>
        <pc:spChg chg="add del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38" creationId="{6313CF8F-B436-401E-9575-DE0F8E8B5B17}"/>
          </ac:spMkLst>
        </pc:spChg>
        <pc:spChg chg="add del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40" creationId="{2A38CFE9-C30A-4551-ACCB-D5808FBC39CD}"/>
          </ac:spMkLst>
        </pc:spChg>
        <pc:spChg chg="add del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42" creationId="{67EF550F-47CE-4FB2-9DAC-12AD835C833D}"/>
          </ac:spMkLst>
        </pc:spChg>
        <pc:spChg chg="add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47" creationId="{DB90EDA9-2517-46EC-B6D4-3918D04786C1}"/>
          </ac:spMkLst>
        </pc:spChg>
        <pc:spChg chg="add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49" creationId="{D449B1F2-532C-44C7-8AC7-28EA15EE02CB}"/>
          </ac:spMkLst>
        </pc:spChg>
        <pc:spChg chg="add">
          <ac:chgData name="Benny Rijzebol" userId="b7d18131f8e1bc94" providerId="LiveId" clId="{1B55201E-F104-4737-AC89-E4864DAE07BB}" dt="2020-10-31T12:29:09.291" v="3684" actId="26606"/>
          <ac:spMkLst>
            <pc:docMk/>
            <pc:sldMk cId="4208723945" sldId="269"/>
            <ac:spMk id="51" creationId="{EE7D3784-5CF9-4282-9B1C-523957852BF6}"/>
          </ac:spMkLst>
        </pc:spChg>
        <pc:picChg chg="add mod ord">
          <ac:chgData name="Benny Rijzebol" userId="b7d18131f8e1bc94" providerId="LiveId" clId="{1B55201E-F104-4737-AC89-E4864DAE07BB}" dt="2020-10-31T12:29:09.291" v="3684" actId="26606"/>
          <ac:picMkLst>
            <pc:docMk/>
            <pc:sldMk cId="4208723945" sldId="269"/>
            <ac:picMk id="5" creationId="{787BB5FB-754F-40B6-B50F-8B21423CC261}"/>
          </ac:picMkLst>
        </pc:picChg>
        <pc:picChg chg="add mod ord">
          <ac:chgData name="Benny Rijzebol" userId="b7d18131f8e1bc94" providerId="LiveId" clId="{1B55201E-F104-4737-AC89-E4864DAE07BB}" dt="2020-10-31T12:29:09.291" v="3684" actId="26606"/>
          <ac:picMkLst>
            <pc:docMk/>
            <pc:sldMk cId="4208723945" sldId="269"/>
            <ac:picMk id="6" creationId="{F782B538-F42D-4AE8-BCE8-14CB9112F8AC}"/>
          </ac:picMkLst>
        </pc:picChg>
        <pc:picChg chg="add del mod">
          <ac:chgData name="Benny Rijzebol" userId="b7d18131f8e1bc94" providerId="LiveId" clId="{1B55201E-F104-4737-AC89-E4864DAE07BB}" dt="2020-10-31T12:28:03.392" v="3681" actId="478"/>
          <ac:picMkLst>
            <pc:docMk/>
            <pc:sldMk cId="4208723945" sldId="269"/>
            <ac:picMk id="11" creationId="{4852342D-F46B-4482-8705-12897038A1F3}"/>
          </ac:picMkLst>
        </pc:picChg>
      </pc:sldChg>
      <pc:sldChg chg="new del">
        <pc:chgData name="Benny Rijzebol" userId="b7d18131f8e1bc94" providerId="LiveId" clId="{1B55201E-F104-4737-AC89-E4864DAE07BB}" dt="2020-10-31T12:07:03.748" v="3303" actId="47"/>
        <pc:sldMkLst>
          <pc:docMk/>
          <pc:sldMk cId="3685064294" sldId="270"/>
        </pc:sldMkLst>
      </pc:sldChg>
      <pc:sldChg chg="modSp new del mod">
        <pc:chgData name="Benny Rijzebol" userId="b7d18131f8e1bc94" providerId="LiveId" clId="{1B55201E-F104-4737-AC89-E4864DAE07BB}" dt="2020-10-31T12:23:58.689" v="3647" actId="47"/>
        <pc:sldMkLst>
          <pc:docMk/>
          <pc:sldMk cId="2997829444" sldId="271"/>
        </pc:sldMkLst>
        <pc:spChg chg="mod">
          <ac:chgData name="Benny Rijzebol" userId="b7d18131f8e1bc94" providerId="LiveId" clId="{1B55201E-F104-4737-AC89-E4864DAE07BB}" dt="2020-10-31T12:18:00.945" v="3392" actId="20577"/>
          <ac:spMkLst>
            <pc:docMk/>
            <pc:sldMk cId="2997829444" sldId="271"/>
            <ac:spMk id="2" creationId="{8A3BCA4B-ABE6-4DDD-AEE2-5884869171F6}"/>
          </ac:spMkLst>
        </pc:spChg>
      </pc:sldChg>
      <pc:sldChg chg="addSp delSp modSp new mod ord setBg setClrOvrMap">
        <pc:chgData name="Benny Rijzebol" userId="b7d18131f8e1bc94" providerId="LiveId" clId="{1B55201E-F104-4737-AC89-E4864DAE07BB}" dt="2020-10-31T13:16:40.148" v="4874" actId="790"/>
        <pc:sldMkLst>
          <pc:docMk/>
          <pc:sldMk cId="3427060539" sldId="272"/>
        </pc:sldMkLst>
        <pc:spChg chg="mo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2" creationId="{278E7B11-B8EA-40AB-A81D-7AC32A0FB7BE}"/>
          </ac:spMkLst>
        </pc:spChg>
        <pc:spChg chg="mod">
          <ac:chgData name="Benny Rijzebol" userId="b7d18131f8e1bc94" providerId="LiveId" clId="{1B55201E-F104-4737-AC89-E4864DAE07BB}" dt="2020-10-31T13:16:40.148" v="4874" actId="790"/>
          <ac:spMkLst>
            <pc:docMk/>
            <pc:sldMk cId="3427060539" sldId="272"/>
            <ac:spMk id="3" creationId="{ACC1DA96-1B8F-4482-B43B-EBC08A75097F}"/>
          </ac:spMkLst>
        </pc:spChg>
        <pc:spChg chg="del">
          <ac:chgData name="Benny Rijzebol" userId="b7d18131f8e1bc94" providerId="LiveId" clId="{1B55201E-F104-4737-AC89-E4864DAE07BB}" dt="2020-10-31T11:52:45.443" v="2968"/>
          <ac:spMkLst>
            <pc:docMk/>
            <pc:sldMk cId="3427060539" sldId="272"/>
            <ac:spMk id="4" creationId="{F9029A86-E097-48E1-8353-DF810CC08F8B}"/>
          </ac:spMkLst>
        </pc:spChg>
        <pc:spChg chg="add mod ord">
          <ac:chgData name="Benny Rijzebol" userId="b7d18131f8e1bc94" providerId="LiveId" clId="{1B55201E-F104-4737-AC89-E4864DAE07BB}" dt="2020-10-31T13:11:27.766" v="4851" actId="207"/>
          <ac:spMkLst>
            <pc:docMk/>
            <pc:sldMk cId="3427060539" sldId="272"/>
            <ac:spMk id="6" creationId="{7DF7DA03-10DD-428A-A26E-A7FB6B6D5427}"/>
          </ac:spMkLst>
        </pc:spChg>
        <pc:spChg chg="add mod">
          <ac:chgData name="Benny Rijzebol" userId="b7d18131f8e1bc94" providerId="LiveId" clId="{1B55201E-F104-4737-AC89-E4864DAE07BB}" dt="2020-10-31T13:09:17.303" v="4843" actId="1076"/>
          <ac:spMkLst>
            <pc:docMk/>
            <pc:sldMk cId="3427060539" sldId="272"/>
            <ac:spMk id="11" creationId="{6F900A42-94B8-4283-863B-7402FD2E001E}"/>
          </ac:spMkLst>
        </pc:spChg>
        <pc:spChg chg="add del">
          <ac:chgData name="Benny Rijzebol" userId="b7d18131f8e1bc94" providerId="LiveId" clId="{1B55201E-F104-4737-AC89-E4864DAE07BB}" dt="2020-10-31T12:49:06.762" v="4389" actId="26606"/>
          <ac:spMkLst>
            <pc:docMk/>
            <pc:sldMk cId="3427060539" sldId="272"/>
            <ac:spMk id="12" creationId="{2409529B-9B56-4F10-BE4D-F934DB89E57E}"/>
          </ac:spMkLst>
        </pc:spChg>
        <pc:spChg chg="add mod">
          <ac:chgData name="Benny Rijzebol" userId="b7d18131f8e1bc94" providerId="LiveId" clId="{1B55201E-F104-4737-AC89-E4864DAE07BB}" dt="2020-10-31T13:09:06.742" v="4842" actId="1076"/>
          <ac:spMkLst>
            <pc:docMk/>
            <pc:sldMk cId="3427060539" sldId="272"/>
            <ac:spMk id="13" creationId="{F24914E7-EB3E-40F0-9760-CD6F9061485E}"/>
          </ac:spMkLst>
        </pc:spChg>
        <pc:spChg chg="add del">
          <ac:chgData name="Benny Rijzebol" userId="b7d18131f8e1bc94" providerId="LiveId" clId="{1B55201E-F104-4737-AC89-E4864DAE07BB}" dt="2020-10-31T12:11:11.994" v="3318" actId="26606"/>
          <ac:spMkLst>
            <pc:docMk/>
            <pc:sldMk cId="3427060539" sldId="272"/>
            <ac:spMk id="14" creationId="{7979CB03-77A3-48F2-A1C8-52F03FCB3D00}"/>
          </ac:spMkLst>
        </pc:spChg>
        <pc:spChg chg="add del">
          <ac:chgData name="Benny Rijzebol" userId="b7d18131f8e1bc94" providerId="LiveId" clId="{1B55201E-F104-4737-AC89-E4864DAE07BB}" dt="2020-10-31T12:49:06.762" v="4389" actId="26606"/>
          <ac:spMkLst>
            <pc:docMk/>
            <pc:sldMk cId="3427060539" sldId="272"/>
            <ac:spMk id="15" creationId="{A3C210E6-A35A-4F68-8D60-801A019C75B8}"/>
          </ac:spMkLst>
        </pc:spChg>
        <pc:spChg chg="add del">
          <ac:chgData name="Benny Rijzebol" userId="b7d18131f8e1bc94" providerId="LiveId" clId="{1B55201E-F104-4737-AC89-E4864DAE07BB}" dt="2020-10-31T12:11:11.994" v="3318" actId="26606"/>
          <ac:spMkLst>
            <pc:docMk/>
            <pc:sldMk cId="3427060539" sldId="272"/>
            <ac:spMk id="16" creationId="{9073D962-D3D2-4A72-8593-65C213CBFFC3}"/>
          </ac:spMkLst>
        </pc:spChg>
        <pc:spChg chg="add del">
          <ac:chgData name="Benny Rijzebol" userId="b7d18131f8e1bc94" providerId="LiveId" clId="{1B55201E-F104-4737-AC89-E4864DAE07BB}" dt="2020-10-31T12:49:06.762" v="4389" actId="26606"/>
          <ac:spMkLst>
            <pc:docMk/>
            <pc:sldMk cId="3427060539" sldId="272"/>
            <ac:spMk id="17" creationId="{AC0D06B0-F19C-459E-B221-A34B506FB5E3}"/>
          </ac:spMkLst>
        </pc:spChg>
        <pc:spChg chg="add del">
          <ac:chgData name="Benny Rijzebol" userId="b7d18131f8e1bc94" providerId="LiveId" clId="{1B55201E-F104-4737-AC89-E4864DAE07BB}" dt="2020-10-31T12:11:11.994" v="3318" actId="26606"/>
          <ac:spMkLst>
            <pc:docMk/>
            <pc:sldMk cId="3427060539" sldId="272"/>
            <ac:spMk id="18" creationId="{2387511B-F6E1-4929-AC90-94FB8B6B0F41}"/>
          </ac:spMkLst>
        </pc:spChg>
        <pc:spChg chg="add del">
          <ac:chgData name="Benny Rijzebol" userId="b7d18131f8e1bc94" providerId="LiveId" clId="{1B55201E-F104-4737-AC89-E4864DAE07BB}" dt="2020-10-31T12:49:06.762" v="4389" actId="26606"/>
          <ac:spMkLst>
            <pc:docMk/>
            <pc:sldMk cId="3427060539" sldId="272"/>
            <ac:spMk id="19" creationId="{345B26DA-1C6B-4C66-81C9-9C1877FC2DB1}"/>
          </ac:spMkLst>
        </pc:spChg>
        <pc:spChg chg="add del">
          <ac:chgData name="Benny Rijzebol" userId="b7d18131f8e1bc94" providerId="LiveId" clId="{1B55201E-F104-4737-AC89-E4864DAE07BB}" dt="2020-10-31T12:11:11.994" v="3318" actId="26606"/>
          <ac:spMkLst>
            <pc:docMk/>
            <pc:sldMk cId="3427060539" sldId="272"/>
            <ac:spMk id="20" creationId="{AA58F78C-27AB-465F-AA33-15E08AF267F9}"/>
          </ac:spMkLst>
        </pc:spChg>
        <pc:spChg chg="add del">
          <ac:chgData name="Benny Rijzebol" userId="b7d18131f8e1bc94" providerId="LiveId" clId="{1B55201E-F104-4737-AC89-E4864DAE07BB}" dt="2020-10-31T12:49:06.762" v="4389" actId="26606"/>
          <ac:spMkLst>
            <pc:docMk/>
            <pc:sldMk cId="3427060539" sldId="272"/>
            <ac:spMk id="21" creationId="{98DE6C44-43F8-4DE4-AB81-66853FFEA09A}"/>
          </ac:spMkLst>
        </pc:spChg>
        <pc:spChg chg="add del">
          <ac:chgData name="Benny Rijzebol" userId="b7d18131f8e1bc94" providerId="LiveId" clId="{1B55201E-F104-4737-AC89-E4864DAE07BB}" dt="2020-10-31T12:11:17.125" v="3320" actId="26606"/>
          <ac:spMkLst>
            <pc:docMk/>
            <pc:sldMk cId="3427060539" sldId="272"/>
            <ac:spMk id="22" creationId="{07977D39-626F-40D7-B00F-16E02602DD5A}"/>
          </ac:spMkLst>
        </pc:spChg>
        <pc:spChg chg="add del">
          <ac:chgData name="Benny Rijzebol" userId="b7d18131f8e1bc94" providerId="LiveId" clId="{1B55201E-F104-4737-AC89-E4864DAE07BB}" dt="2020-10-31T12:11:17.125" v="3320" actId="26606"/>
          <ac:spMkLst>
            <pc:docMk/>
            <pc:sldMk cId="3427060539" sldId="272"/>
            <ac:spMk id="23" creationId="{B905CDE4-B751-4B3E-B625-6E59F8903414}"/>
          </ac:spMkLst>
        </pc:spChg>
        <pc:spChg chg="add del">
          <ac:chgData name="Benny Rijzebol" userId="b7d18131f8e1bc94" providerId="LiveId" clId="{1B55201E-F104-4737-AC89-E4864DAE07BB}" dt="2020-10-31T12:11:17.125" v="3320" actId="26606"/>
          <ac:spMkLst>
            <pc:docMk/>
            <pc:sldMk cId="3427060539" sldId="272"/>
            <ac:spMk id="24" creationId="{08108C16-F4C0-44AA-999D-17BD39219B24}"/>
          </ac:spMkLst>
        </pc:spChg>
        <pc:spChg chg="add del">
          <ac:chgData name="Benny Rijzebol" userId="b7d18131f8e1bc94" providerId="LiveId" clId="{1B55201E-F104-4737-AC89-E4864DAE07BB}" dt="2020-10-31T12:11:17.125" v="3320" actId="26606"/>
          <ac:spMkLst>
            <pc:docMk/>
            <pc:sldMk cId="3427060539" sldId="272"/>
            <ac:spMk id="25" creationId="{C8F10CB3-3B5E-4C7A-98CF-B87454DDFA39}"/>
          </ac:spMkLst>
        </pc:spChg>
        <pc:spChg chg="add del">
          <ac:chgData name="Benny Rijzebol" userId="b7d18131f8e1bc94" providerId="LiveId" clId="{1B55201E-F104-4737-AC89-E4864DAE07BB}" dt="2020-10-31T13:04:35.623" v="4739" actId="26606"/>
          <ac:spMkLst>
            <pc:docMk/>
            <pc:sldMk cId="3427060539" sldId="272"/>
            <ac:spMk id="26" creationId="{D7F307E1-26FA-4252-94D1-9711C4518CA1}"/>
          </ac:spMkLst>
        </pc:spChg>
        <pc:spChg chg="add del">
          <ac:chgData name="Benny Rijzebol" userId="b7d18131f8e1bc94" providerId="LiveId" clId="{1B55201E-F104-4737-AC89-E4864DAE07BB}" dt="2020-10-31T12:15:01.420" v="3324" actId="26606"/>
          <ac:spMkLst>
            <pc:docMk/>
            <pc:sldMk cId="3427060539" sldId="272"/>
            <ac:spMk id="27" creationId="{7979CB03-77A3-48F2-A1C8-52F03FCB3D00}"/>
          </ac:spMkLst>
        </pc:spChg>
        <pc:spChg chg="add del">
          <ac:chgData name="Benny Rijzebol" userId="b7d18131f8e1bc94" providerId="LiveId" clId="{1B55201E-F104-4737-AC89-E4864DAE07BB}" dt="2020-10-31T12:15:01.420" v="3324" actId="26606"/>
          <ac:spMkLst>
            <pc:docMk/>
            <pc:sldMk cId="3427060539" sldId="272"/>
            <ac:spMk id="28" creationId="{9073D962-D3D2-4A72-8593-65C213CBFFC3}"/>
          </ac:spMkLst>
        </pc:spChg>
        <pc:spChg chg="add del">
          <ac:chgData name="Benny Rijzebol" userId="b7d18131f8e1bc94" providerId="LiveId" clId="{1B55201E-F104-4737-AC89-E4864DAE07BB}" dt="2020-10-31T12:15:01.420" v="3324" actId="26606"/>
          <ac:spMkLst>
            <pc:docMk/>
            <pc:sldMk cId="3427060539" sldId="272"/>
            <ac:spMk id="29" creationId="{2387511B-F6E1-4929-AC90-94FB8B6B0F41}"/>
          </ac:spMkLst>
        </pc:spChg>
        <pc:spChg chg="add del">
          <ac:chgData name="Benny Rijzebol" userId="b7d18131f8e1bc94" providerId="LiveId" clId="{1B55201E-F104-4737-AC89-E4864DAE07BB}" dt="2020-10-31T12:15:01.420" v="3324" actId="26606"/>
          <ac:spMkLst>
            <pc:docMk/>
            <pc:sldMk cId="3427060539" sldId="272"/>
            <ac:spMk id="30" creationId="{AA58F78C-27AB-465F-AA33-15E08AF267F9}"/>
          </ac:spMkLst>
        </pc:spChg>
        <pc:spChg chg="add del">
          <ac:chgData name="Benny Rijzebol" userId="b7d18131f8e1bc94" providerId="LiveId" clId="{1B55201E-F104-4737-AC89-E4864DAE07BB}" dt="2020-10-31T13:04:35.623" v="4739" actId="26606"/>
          <ac:spMkLst>
            <pc:docMk/>
            <pc:sldMk cId="3427060539" sldId="272"/>
            <ac:spMk id="31" creationId="{398DFB7A-5FB9-4FBB-8BD1-0DBC6A3652FB}"/>
          </ac:spMkLst>
        </pc:spChg>
        <pc:spChg chg="add del">
          <ac:chgData name="Benny Rijzebol" userId="b7d18131f8e1bc94" providerId="LiveId" clId="{1B55201E-F104-4737-AC89-E4864DAE07BB}" dt="2020-10-31T13:04:35.623" v="4739" actId="26606"/>
          <ac:spMkLst>
            <pc:docMk/>
            <pc:sldMk cId="3427060539" sldId="272"/>
            <ac:spMk id="32" creationId="{357E4EC5-5150-4D8A-B97F-668E90752EC1}"/>
          </ac:spMkLst>
        </pc:spChg>
        <pc:spChg chg="add del">
          <ac:chgData name="Benny Rijzebol" userId="b7d18131f8e1bc94" providerId="LiveId" clId="{1B55201E-F104-4737-AC89-E4864DAE07BB}" dt="2020-10-31T13:04:35.623" v="4739" actId="26606"/>
          <ac:spMkLst>
            <pc:docMk/>
            <pc:sldMk cId="3427060539" sldId="272"/>
            <ac:spMk id="33" creationId="{8C818ED5-2F56-4171-9445-3AA4F4462396}"/>
          </ac:spMkLst>
        </pc:spChg>
        <pc:spChg chg="add del">
          <ac:chgData name="Benny Rijzebol" userId="b7d18131f8e1bc94" providerId="LiveId" clId="{1B55201E-F104-4737-AC89-E4864DAE07BB}" dt="2020-10-31T13:04:35.623" v="4739" actId="26606"/>
          <ac:spMkLst>
            <pc:docMk/>
            <pc:sldMk cId="3427060539" sldId="272"/>
            <ac:spMk id="34" creationId="{DE74FCE8-866C-4AFA-B45C-FACE2A6094E4}"/>
          </ac:spMkLst>
        </pc:spChg>
        <pc:spChg chg="add mod">
          <ac:chgData name="Benny Rijzebol" userId="b7d18131f8e1bc94" providerId="LiveId" clId="{1B55201E-F104-4737-AC89-E4864DAE07BB}" dt="2020-10-31T13:08:55.248" v="4839" actId="14100"/>
          <ac:spMkLst>
            <pc:docMk/>
            <pc:sldMk cId="3427060539" sldId="272"/>
            <ac:spMk id="35" creationId="{21B1DEAC-E689-477B-BA4B-FE70534EDAC3}"/>
          </ac:spMkLst>
        </pc:spChg>
        <pc:spChg chg="add del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39" creationId="{7979CB03-77A3-48F2-A1C8-52F03FCB3D00}"/>
          </ac:spMkLst>
        </pc:spChg>
        <pc:spChg chg="add del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41" creationId="{9073D962-D3D2-4A72-8593-65C213CBFFC3}"/>
          </ac:spMkLst>
        </pc:spChg>
        <pc:spChg chg="add del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43" creationId="{2387511B-F6E1-4929-AC90-94FB8B6B0F41}"/>
          </ac:spMkLst>
        </pc:spChg>
        <pc:spChg chg="add del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45" creationId="{AA58F78C-27AB-465F-AA33-15E08AF267F9}"/>
          </ac:spMkLst>
        </pc:spChg>
        <pc:spChg chg="ad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50" creationId="{D7F307E1-26FA-4252-94D1-9711C4518CA1}"/>
          </ac:spMkLst>
        </pc:spChg>
        <pc:spChg chg="ad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52" creationId="{398DFB7A-5FB9-4FBB-8BD1-0DBC6A3652FB}"/>
          </ac:spMkLst>
        </pc:spChg>
        <pc:spChg chg="ad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54" creationId="{357E4EC5-5150-4D8A-B97F-668E90752EC1}"/>
          </ac:spMkLst>
        </pc:spChg>
        <pc:spChg chg="ad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56" creationId="{8C818ED5-2F56-4171-9445-3AA4F4462396}"/>
          </ac:spMkLst>
        </pc:spChg>
        <pc:spChg chg="add">
          <ac:chgData name="Benny Rijzebol" userId="b7d18131f8e1bc94" providerId="LiveId" clId="{1B55201E-F104-4737-AC89-E4864DAE07BB}" dt="2020-10-31T13:05:31.586" v="4748" actId="26606"/>
          <ac:spMkLst>
            <pc:docMk/>
            <pc:sldMk cId="3427060539" sldId="272"/>
            <ac:spMk id="58" creationId="{DE74FCE8-866C-4AFA-B45C-FACE2A6094E4}"/>
          </ac:spMkLst>
        </pc:spChg>
        <pc:picChg chg="add mod ord">
          <ac:chgData name="Benny Rijzebol" userId="b7d18131f8e1bc94" providerId="LiveId" clId="{1B55201E-F104-4737-AC89-E4864DAE07BB}" dt="2020-10-31T13:05:31.586" v="4748" actId="26606"/>
          <ac:picMkLst>
            <pc:docMk/>
            <pc:sldMk cId="3427060539" sldId="272"/>
            <ac:picMk id="5" creationId="{ED25E553-E711-4279-9728-231B6B417406}"/>
          </ac:picMkLst>
        </pc:picChg>
        <pc:picChg chg="add mod ord">
          <ac:chgData name="Benny Rijzebol" userId="b7d18131f8e1bc94" providerId="LiveId" clId="{1B55201E-F104-4737-AC89-E4864DAE07BB}" dt="2020-10-31T13:05:31.586" v="4748" actId="26606"/>
          <ac:picMkLst>
            <pc:docMk/>
            <pc:sldMk cId="3427060539" sldId="272"/>
            <ac:picMk id="7" creationId="{9176D4D0-6281-471D-A9CE-ADF599CECA4C}"/>
          </ac:picMkLst>
        </pc:picChg>
        <pc:picChg chg="add del mod ord">
          <ac:chgData name="Benny Rijzebol" userId="b7d18131f8e1bc94" providerId="LiveId" clId="{1B55201E-F104-4737-AC89-E4864DAE07BB}" dt="2020-10-31T12:15:03.660" v="3325" actId="478"/>
          <ac:picMkLst>
            <pc:docMk/>
            <pc:sldMk cId="3427060539" sldId="272"/>
            <ac:picMk id="8" creationId="{DD02F05C-48C6-4C90-97F2-E5D5477EB618}"/>
          </ac:picMkLst>
        </pc:picChg>
        <pc:picChg chg="add mod ord">
          <ac:chgData name="Benny Rijzebol" userId="b7d18131f8e1bc94" providerId="LiveId" clId="{1B55201E-F104-4737-AC89-E4864DAE07BB}" dt="2020-10-31T13:05:31.586" v="4748" actId="26606"/>
          <ac:picMkLst>
            <pc:docMk/>
            <pc:sldMk cId="3427060539" sldId="272"/>
            <ac:picMk id="9" creationId="{ABE5EE66-ABD7-45FC-8E15-70DAE59C4FE4}"/>
          </ac:picMkLst>
        </pc:picChg>
        <pc:picChg chg="add mod ord">
          <ac:chgData name="Benny Rijzebol" userId="b7d18131f8e1bc94" providerId="LiveId" clId="{1B55201E-F104-4737-AC89-E4864DAE07BB}" dt="2020-10-31T13:07:22.601" v="4814" actId="1076"/>
          <ac:picMkLst>
            <pc:docMk/>
            <pc:sldMk cId="3427060539" sldId="272"/>
            <ac:picMk id="10" creationId="{45B6522F-6D0A-4A45-B370-AAF9CE496675}"/>
          </ac:picMkLst>
        </pc:picChg>
      </pc:sldChg>
      <pc:sldChg chg="modSp new del mod">
        <pc:chgData name="Benny Rijzebol" userId="b7d18131f8e1bc94" providerId="LiveId" clId="{1B55201E-F104-4737-AC89-E4864DAE07BB}" dt="2020-10-31T12:26:59.990" v="3677" actId="47"/>
        <pc:sldMkLst>
          <pc:docMk/>
          <pc:sldMk cId="2894987802" sldId="273"/>
        </pc:sldMkLst>
        <pc:spChg chg="mod">
          <ac:chgData name="Benny Rijzebol" userId="b7d18131f8e1bc94" providerId="LiveId" clId="{1B55201E-F104-4737-AC89-E4864DAE07BB}" dt="2020-10-31T12:07:25.343" v="3310" actId="20577"/>
          <ac:spMkLst>
            <pc:docMk/>
            <pc:sldMk cId="2894987802" sldId="273"/>
            <ac:spMk id="2" creationId="{F2844F97-9265-4DE1-ADF2-628E3843E988}"/>
          </ac:spMkLst>
        </pc:spChg>
      </pc:sldChg>
      <pc:sldChg chg="addSp delSp modSp new mod setBg">
        <pc:chgData name="Benny Rijzebol" userId="b7d18131f8e1bc94" providerId="LiveId" clId="{1B55201E-F104-4737-AC89-E4864DAE07BB}" dt="2020-10-31T12:53:26.730" v="4487" actId="313"/>
        <pc:sldMkLst>
          <pc:docMk/>
          <pc:sldMk cId="3941836332" sldId="273"/>
        </pc:sldMkLst>
        <pc:spChg chg="mod or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2" creationId="{E48EE92C-F2BC-4483-9BB8-23638A7A9D49}"/>
          </ac:spMkLst>
        </pc:spChg>
        <pc:spChg chg="mod ord">
          <ac:chgData name="Benny Rijzebol" userId="b7d18131f8e1bc94" providerId="LiveId" clId="{1B55201E-F104-4737-AC89-E4864DAE07BB}" dt="2020-10-31T12:53:26.730" v="4487" actId="313"/>
          <ac:spMkLst>
            <pc:docMk/>
            <pc:sldMk cId="3941836332" sldId="273"/>
            <ac:spMk id="3" creationId="{DD39FE32-F12E-4436-A087-5AB75F834A7F}"/>
          </ac:spMkLst>
        </pc:spChg>
        <pc:spChg chg="del">
          <ac:chgData name="Benny Rijzebol" userId="b7d18131f8e1bc94" providerId="LiveId" clId="{1B55201E-F104-4737-AC89-E4864DAE07BB}" dt="2020-10-31T12:34:22.134" v="4058"/>
          <ac:spMkLst>
            <pc:docMk/>
            <pc:sldMk cId="3941836332" sldId="273"/>
            <ac:spMk id="4" creationId="{0B4C5A54-A650-4EDA-BCCA-D81750447812}"/>
          </ac:spMkLst>
        </pc:spChg>
        <pc:spChg chg="add del mod">
          <ac:chgData name="Benny Rijzebol" userId="b7d18131f8e1bc94" providerId="LiveId" clId="{1B55201E-F104-4737-AC89-E4864DAE07BB}" dt="2020-10-31T12:36:47.384" v="4075"/>
          <ac:spMkLst>
            <pc:docMk/>
            <pc:sldMk cId="3941836332" sldId="273"/>
            <ac:spMk id="7" creationId="{6ACFA2F6-DE95-4813-B298-EF7D931E05FD}"/>
          </ac:spMkLst>
        </pc:spChg>
        <pc:spChg chg="ad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12" creationId="{63F5877B-98C7-49DD-83AB-0F6F57CB6543}"/>
          </ac:spMkLst>
        </pc:spChg>
        <pc:spChg chg="ad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13" creationId="{4EA91930-66BC-4C41-B4F5-C31EB216F64B}"/>
          </ac:spMkLst>
        </pc:spChg>
        <pc:spChg chg="add del">
          <ac:chgData name="Benny Rijzebol" userId="b7d18131f8e1bc94" providerId="LiveId" clId="{1B55201E-F104-4737-AC89-E4864DAE07BB}" dt="2020-10-31T12:37:42.989" v="4141" actId="26606"/>
          <ac:spMkLst>
            <pc:docMk/>
            <pc:sldMk cId="3941836332" sldId="273"/>
            <ac:spMk id="14" creationId="{0E2F58BF-12E5-4B5A-AD25-4DAAA2742A7B}"/>
          </ac:spMkLst>
        </pc:spChg>
        <pc:spChg chg="add del">
          <ac:chgData name="Benny Rijzebol" userId="b7d18131f8e1bc94" providerId="LiveId" clId="{1B55201E-F104-4737-AC89-E4864DAE07BB}" dt="2020-10-31T12:45:54.557" v="4362" actId="26606"/>
          <ac:spMkLst>
            <pc:docMk/>
            <pc:sldMk cId="3941836332" sldId="273"/>
            <ac:spMk id="15" creationId="{38468727-63BE-4191-B4A6-C30C82C0E986}"/>
          </ac:spMkLst>
        </pc:spChg>
        <pc:spChg chg="add del">
          <ac:chgData name="Benny Rijzebol" userId="b7d18131f8e1bc94" providerId="LiveId" clId="{1B55201E-F104-4737-AC89-E4864DAE07BB}" dt="2020-10-31T12:37:42.989" v="4141" actId="26606"/>
          <ac:spMkLst>
            <pc:docMk/>
            <pc:sldMk cId="3941836332" sldId="273"/>
            <ac:spMk id="16" creationId="{AF2F604E-43BE-4DC3-B983-E071523364F8}"/>
          </ac:spMkLst>
        </pc:spChg>
        <pc:spChg chg="add del">
          <ac:chgData name="Benny Rijzebol" userId="b7d18131f8e1bc94" providerId="LiveId" clId="{1B55201E-F104-4737-AC89-E4864DAE07BB}" dt="2020-10-31T12:45:54.557" v="4362" actId="26606"/>
          <ac:spMkLst>
            <pc:docMk/>
            <pc:sldMk cId="3941836332" sldId="273"/>
            <ac:spMk id="17" creationId="{9D355BB6-1BB8-4828-B246-CFB31742D7B8}"/>
          </ac:spMkLst>
        </pc:spChg>
        <pc:spChg chg="add del">
          <ac:chgData name="Benny Rijzebol" userId="b7d18131f8e1bc94" providerId="LiveId" clId="{1B55201E-F104-4737-AC89-E4864DAE07BB}" dt="2020-10-31T12:37:42.989" v="4141" actId="26606"/>
          <ac:spMkLst>
            <pc:docMk/>
            <pc:sldMk cId="3941836332" sldId="273"/>
            <ac:spMk id="18" creationId="{08C9B587-E65E-4B52-B37C-ABEBB6E87928}"/>
          </ac:spMkLst>
        </pc:spChg>
        <pc:spChg chg="add del">
          <ac:chgData name="Benny Rijzebol" userId="b7d18131f8e1bc94" providerId="LiveId" clId="{1B55201E-F104-4737-AC89-E4864DAE07BB}" dt="2020-10-31T12:45:54.557" v="4362" actId="26606"/>
          <ac:spMkLst>
            <pc:docMk/>
            <pc:sldMk cId="3941836332" sldId="273"/>
            <ac:spMk id="19" creationId="{CA52A9B9-B2B3-46F0-9D53-0EFF9905BF8F}"/>
          </ac:spMkLst>
        </pc:spChg>
        <pc:spChg chg="ad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20" creationId="{6313CF8F-B436-401E-9575-DE0F8E8B5B17}"/>
          </ac:spMkLst>
        </pc:spChg>
        <pc:spChg chg="ad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21" creationId="{2A38CFE9-C30A-4551-ACCB-D5808FBC39CD}"/>
          </ac:spMkLst>
        </pc:spChg>
        <pc:spChg chg="add">
          <ac:chgData name="Benny Rijzebol" userId="b7d18131f8e1bc94" providerId="LiveId" clId="{1B55201E-F104-4737-AC89-E4864DAE07BB}" dt="2020-10-31T12:46:07.626" v="4366" actId="26606"/>
          <ac:spMkLst>
            <pc:docMk/>
            <pc:sldMk cId="3941836332" sldId="273"/>
            <ac:spMk id="23" creationId="{67EF550F-47CE-4FB2-9DAC-12AD835C833D}"/>
          </ac:spMkLst>
        </pc:spChg>
        <pc:picChg chg="add del mod">
          <ac:chgData name="Benny Rijzebol" userId="b7d18131f8e1bc94" providerId="LiveId" clId="{1B55201E-F104-4737-AC89-E4864DAE07BB}" dt="2020-10-31T12:34:25.889" v="4059" actId="478"/>
          <ac:picMkLst>
            <pc:docMk/>
            <pc:sldMk cId="3941836332" sldId="273"/>
            <ac:picMk id="5" creationId="{305144FA-49F5-44AC-B1C6-E6794C4B2B72}"/>
          </ac:picMkLst>
        </pc:picChg>
        <pc:picChg chg="add del">
          <ac:chgData name="Benny Rijzebol" userId="b7d18131f8e1bc94" providerId="LiveId" clId="{1B55201E-F104-4737-AC89-E4864DAE07BB}" dt="2020-10-31T12:35:49.713" v="4071"/>
          <ac:picMkLst>
            <pc:docMk/>
            <pc:sldMk cId="3941836332" sldId="273"/>
            <ac:picMk id="8" creationId="{4080FFE6-17D9-42CC-A58B-DBA96172F94B}"/>
          </ac:picMkLst>
        </pc:picChg>
        <pc:picChg chg="add mod ord">
          <ac:chgData name="Benny Rijzebol" userId="b7d18131f8e1bc94" providerId="LiveId" clId="{1B55201E-F104-4737-AC89-E4864DAE07BB}" dt="2020-10-31T12:46:27.216" v="4368" actId="1076"/>
          <ac:picMkLst>
            <pc:docMk/>
            <pc:sldMk cId="3941836332" sldId="273"/>
            <ac:picMk id="9" creationId="{7C301152-F694-4BC9-ABB6-88CA5AD6CD1B}"/>
          </ac:picMkLst>
        </pc:picChg>
        <pc:picChg chg="add mod">
          <ac:chgData name="Benny Rijzebol" userId="b7d18131f8e1bc94" providerId="LiveId" clId="{1B55201E-F104-4737-AC89-E4864DAE07BB}" dt="2020-10-31T12:46:21.798" v="4367" actId="1076"/>
          <ac:picMkLst>
            <pc:docMk/>
            <pc:sldMk cId="3941836332" sldId="273"/>
            <ac:picMk id="10" creationId="{97E79073-1ACB-48C2-BAEB-E0F8FB6BF743}"/>
          </ac:picMkLst>
        </pc:picChg>
      </pc:sldChg>
    </pc:docChg>
  </pc:docChgLst>
  <pc:docChgLst>
    <pc:chgData name="Benny Rijzebol" userId="S::p0027240@owgn.nl::9932e908-6c6b-4913-9b69-4659a8116a99" providerId="AD" clId="Web-{B161A55D-FF0A-CCB9-204A-20757A0656EB}"/>
    <pc:docChg chg="modSld">
      <pc:chgData name="Benny Rijzebol" userId="S::p0027240@owgn.nl::9932e908-6c6b-4913-9b69-4659a8116a99" providerId="AD" clId="Web-{B161A55D-FF0A-CCB9-204A-20757A0656EB}" dt="2020-10-31T17:58:09.114" v="143" actId="20577"/>
      <pc:docMkLst>
        <pc:docMk/>
      </pc:docMkLst>
      <pc:sldChg chg="modSp">
        <pc:chgData name="Benny Rijzebol" userId="S::p0027240@owgn.nl::9932e908-6c6b-4913-9b69-4659a8116a99" providerId="AD" clId="Web-{B161A55D-FF0A-CCB9-204A-20757A0656EB}" dt="2020-10-31T17:58:09.114" v="142" actId="20577"/>
        <pc:sldMkLst>
          <pc:docMk/>
          <pc:sldMk cId="151010411" sldId="261"/>
        </pc:sldMkLst>
        <pc:spChg chg="mod">
          <ac:chgData name="Benny Rijzebol" userId="S::p0027240@owgn.nl::9932e908-6c6b-4913-9b69-4659a8116a99" providerId="AD" clId="Web-{B161A55D-FF0A-CCB9-204A-20757A0656EB}" dt="2020-10-31T17:58:09.114" v="142" actId="20577"/>
          <ac:spMkLst>
            <pc:docMk/>
            <pc:sldMk cId="151010411" sldId="261"/>
            <ac:spMk id="2" creationId="{BAF06601-705A-4953-AF19-7BC86525BDC1}"/>
          </ac:spMkLst>
        </pc:spChg>
        <pc:spChg chg="mod">
          <ac:chgData name="Benny Rijzebol" userId="S::p0027240@owgn.nl::9932e908-6c6b-4913-9b69-4659a8116a99" providerId="AD" clId="Web-{B161A55D-FF0A-CCB9-204A-20757A0656EB}" dt="2020-10-31T17:57:52.692" v="140" actId="20577"/>
          <ac:spMkLst>
            <pc:docMk/>
            <pc:sldMk cId="151010411" sldId="261"/>
            <ac:spMk id="9" creationId="{B0619A05-4A35-4E6B-987D-AFB406257BB2}"/>
          </ac:spMkLst>
        </pc:spChg>
      </pc:sldChg>
      <pc:sldChg chg="modSp">
        <pc:chgData name="Benny Rijzebol" userId="S::p0027240@owgn.nl::9932e908-6c6b-4913-9b69-4659a8116a99" providerId="AD" clId="Web-{B161A55D-FF0A-CCB9-204A-20757A0656EB}" dt="2020-10-31T17:53:41.045" v="28" actId="20577"/>
        <pc:sldMkLst>
          <pc:docMk/>
          <pc:sldMk cId="4208723945" sldId="269"/>
        </pc:sldMkLst>
        <pc:spChg chg="mod">
          <ac:chgData name="Benny Rijzebol" userId="S::p0027240@owgn.nl::9932e908-6c6b-4913-9b69-4659a8116a99" providerId="AD" clId="Web-{B161A55D-FF0A-CCB9-204A-20757A0656EB}" dt="2020-10-31T17:52:52.778" v="4" actId="20577"/>
          <ac:spMkLst>
            <pc:docMk/>
            <pc:sldMk cId="4208723945" sldId="269"/>
            <ac:spMk id="2" creationId="{05BFC69B-159D-441A-BE4E-5800439C34CA}"/>
          </ac:spMkLst>
        </pc:spChg>
        <pc:spChg chg="mod">
          <ac:chgData name="Benny Rijzebol" userId="S::p0027240@owgn.nl::9932e908-6c6b-4913-9b69-4659a8116a99" providerId="AD" clId="Web-{B161A55D-FF0A-CCB9-204A-20757A0656EB}" dt="2020-10-31T17:53:41.045" v="28" actId="20577"/>
          <ac:spMkLst>
            <pc:docMk/>
            <pc:sldMk cId="4208723945" sldId="269"/>
            <ac:spMk id="3" creationId="{6B235B8C-33CD-4429-9DF6-EC249317DA3A}"/>
          </ac:spMkLst>
        </pc:spChg>
      </pc:sldChg>
      <pc:sldChg chg="modSp">
        <pc:chgData name="Benny Rijzebol" userId="S::p0027240@owgn.nl::9932e908-6c6b-4913-9b69-4659a8116a99" providerId="AD" clId="Web-{B161A55D-FF0A-CCB9-204A-20757A0656EB}" dt="2020-10-31T17:56:44.940" v="124" actId="20577"/>
        <pc:sldMkLst>
          <pc:docMk/>
          <pc:sldMk cId="3427060539" sldId="272"/>
        </pc:sldMkLst>
        <pc:spChg chg="mod">
          <ac:chgData name="Benny Rijzebol" userId="S::p0027240@owgn.nl::9932e908-6c6b-4913-9b69-4659a8116a99" providerId="AD" clId="Web-{B161A55D-FF0A-CCB9-204A-20757A0656EB}" dt="2020-10-31T17:55:33.376" v="66" actId="20577"/>
          <ac:spMkLst>
            <pc:docMk/>
            <pc:sldMk cId="3427060539" sldId="272"/>
            <ac:spMk id="2" creationId="{278E7B11-B8EA-40AB-A81D-7AC32A0FB7BE}"/>
          </ac:spMkLst>
        </pc:spChg>
        <pc:spChg chg="mod">
          <ac:chgData name="Benny Rijzebol" userId="S::p0027240@owgn.nl::9932e908-6c6b-4913-9b69-4659a8116a99" providerId="AD" clId="Web-{B161A55D-FF0A-CCB9-204A-20757A0656EB}" dt="2020-10-31T17:56:44.940" v="124" actId="20577"/>
          <ac:spMkLst>
            <pc:docMk/>
            <pc:sldMk cId="3427060539" sldId="272"/>
            <ac:spMk id="3" creationId="{ACC1DA96-1B8F-4482-B43B-EBC08A75097F}"/>
          </ac:spMkLst>
        </pc:spChg>
      </pc:sldChg>
      <pc:sldChg chg="modSp">
        <pc:chgData name="Benny Rijzebol" userId="S::p0027240@owgn.nl::9932e908-6c6b-4913-9b69-4659a8116a99" providerId="AD" clId="Web-{B161A55D-FF0A-CCB9-204A-20757A0656EB}" dt="2020-10-31T17:55:09.516" v="64" actId="20577"/>
        <pc:sldMkLst>
          <pc:docMk/>
          <pc:sldMk cId="3941836332" sldId="273"/>
        </pc:sldMkLst>
        <pc:spChg chg="mod">
          <ac:chgData name="Benny Rijzebol" userId="S::p0027240@owgn.nl::9932e908-6c6b-4913-9b69-4659a8116a99" providerId="AD" clId="Web-{B161A55D-FF0A-CCB9-204A-20757A0656EB}" dt="2020-10-31T17:54:05.014" v="30" actId="20577"/>
          <ac:spMkLst>
            <pc:docMk/>
            <pc:sldMk cId="3941836332" sldId="273"/>
            <ac:spMk id="2" creationId="{E48EE92C-F2BC-4483-9BB8-23638A7A9D49}"/>
          </ac:spMkLst>
        </pc:spChg>
        <pc:spChg chg="mod">
          <ac:chgData name="Benny Rijzebol" userId="S::p0027240@owgn.nl::9932e908-6c6b-4913-9b69-4659a8116a99" providerId="AD" clId="Web-{B161A55D-FF0A-CCB9-204A-20757A0656EB}" dt="2020-10-31T17:55:09.516" v="64" actId="20577"/>
          <ac:spMkLst>
            <pc:docMk/>
            <pc:sldMk cId="3941836332" sldId="273"/>
            <ac:spMk id="3" creationId="{DD39FE32-F12E-4436-A087-5AB75F834A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6054F-B460-4906-AE41-475AED3F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613625-01A3-4FF0-ACF3-6DF148F41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002E22-675E-42E2-8D3B-095126C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69EDB3-556F-4D70-A0E4-9ED132C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39901-6F3B-4A32-9CBA-114F5856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7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0BF4D-456E-46CB-889D-5BD53971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7C48A4-EA12-4D17-8735-F21C68D21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77156A-8260-400B-AA38-2AB5BEB9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B6E781-78E8-4D90-AA0B-CA50ED81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E606C9-9A7A-4BC3-BC40-68B07A33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9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8FE5DD-1443-4A4A-B83F-67200269B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8260CE-5056-4BFC-9B95-9DD0E17C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5F6BFC-9190-4A88-AE64-A871C143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E10D5-C5C8-41BD-83B3-D10008B9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DEE28F-06F7-4009-83BE-EC3A932F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1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EFCB0-5B3A-4C83-9C8C-EBCC5AE4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2D178-A566-4D9B-95F3-20B24B9C2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E32888-7885-452F-ADC0-E96A3A30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8D58C-BF2A-4A5E-AA17-986F4472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8E6178-5713-4C4F-BAC9-0A9360FA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97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FA429-8559-4F30-A077-397D8BF0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833B63-7A0C-4A60-BECE-37BADC02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BF2B7E-8B0F-4AEE-9AB8-AC9FC6F1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83D0D-027B-4889-9533-BCE8B197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DFD965-A14F-4A1D-A923-3E62D542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67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6E497-CEB4-4B1C-9B0F-68581957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07C2DA-2B68-4C88-B149-F9554BA9B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DFEDAF-FCE8-4F54-BEB1-AD49D1940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6665FD-D3DA-4257-BD07-39903344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64CF65-D7FA-4C55-8570-CE441A07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8F510F-E882-4630-B545-CBF240B8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3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628B3-04F3-45D1-9D73-29CF5F83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18160C-8973-4396-9559-F61ABA32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68AD8E-D4EC-47AF-A85C-91C2C7F24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83BD6F-D4B0-4C61-BB2B-9EB86E3ED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A2C1AA-C006-4ABE-BA1F-E0FD3BD40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4E0A01-97C2-4D73-B69F-E14D4A42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69036F-0894-4B10-82BD-073B11CE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5AF7E6-7F49-4E02-A3ED-C9DEB298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1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A293E-D5F1-4FA4-8934-1B0664A9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190ECF-B21B-4FC5-B753-45251214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B9A75C-C3D6-4781-BEF2-EA7FE79F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8F9796-CB04-4A21-A29E-A6E9A63C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82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105208-9AEB-45E6-8604-365AFD0E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ABC2CA-E631-4BDB-B018-83A1B0AB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83662C-F8CB-487F-B68A-C10EC793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04531-0102-4CB8-B985-9FF41DC6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410DC-6E7E-456A-A4D0-EC175D6F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4D28AE-CD49-48F1-926E-B8550413A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42EA57-E684-48CB-95A2-EB7995CD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E1A3C1-64BA-430C-BA7A-053382F3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D8D31E-8FAA-4183-9B58-7D72DDB7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2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64C70-0B1D-45B4-83F5-1F7D70A3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9800CE-4A9E-44D9-9860-ED20D3C4F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F12FD6-A3C2-4045-BF6E-91D425037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CF7265-B891-436E-8DD2-40774888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7A9B64-F7AF-46C8-AE7F-15E6718E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46A303-9E5E-4BD8-99CA-4131C549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10A15-903C-48E5-B1B9-B1F7641A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667C1-AD3E-49B3-A85F-4E653A31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DDCA6E-1C3A-45BE-A46A-1C1E91ADB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EF61-B947-4A23-BCAE-781D13DD326F}" type="datetimeFigureOut">
              <a:rPr lang="nl-NL" smtClean="0"/>
              <a:t>1-11-2020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25D976-5878-422E-B5CB-A58D1AD23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D89D4-6BE1-4E90-9146-04AB15916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94F8-B43C-4556-8E15-005BCF3BA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8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E230CDC-2940-4C9E-9054-4750F3D64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Van veld naar vork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705570-9875-4696-AA44-42A975BCB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2"/>
                </a:solidFill>
              </a:rPr>
              <a:t>Selecteren en Sorteren van consumptieaardappelen</a:t>
            </a:r>
          </a:p>
        </p:txBody>
      </p:sp>
    </p:spTree>
    <p:extLst>
      <p:ext uri="{BB962C8B-B14F-4D97-AF65-F5344CB8AC3E}">
        <p14:creationId xmlns:p14="http://schemas.microsoft.com/office/powerpoint/2010/main" val="327383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AA403B-1297-4CCD-BE6E-01359EE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Hoe </a:t>
            </a:r>
            <a:r>
              <a:rPr lang="en-US" sz="6000" dirty="0" err="1">
                <a:solidFill>
                  <a:schemeClr val="bg1"/>
                </a:solidFill>
              </a:rPr>
              <a:t>ziet</a:t>
            </a:r>
            <a:r>
              <a:rPr lang="en-US" sz="6000" dirty="0">
                <a:solidFill>
                  <a:schemeClr val="bg1"/>
                </a:solidFill>
              </a:rPr>
              <a:t> de </a:t>
            </a:r>
            <a:r>
              <a:rPr lang="en-US" sz="6000" dirty="0" err="1">
                <a:solidFill>
                  <a:schemeClr val="bg1"/>
                </a:solidFill>
              </a:rPr>
              <a:t>voedselketen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eruit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42A1EA-F18C-4810-A17A-0FF858157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D0D546-0D8D-4C6D-BF32-83499BAA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Na het </a:t>
            </a:r>
            <a:r>
              <a:rPr lang="nl-NL" sz="2800" dirty="0"/>
              <a:t>inschuren</a:t>
            </a:r>
            <a:endParaRPr lang="nl-NL" sz="2800" dirty="0">
              <a:cs typeface="Calibri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FE903-F968-4ED7-BEEB-51CA5CF63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700" dirty="0"/>
              <a:t>Na de bewaarperiode op een akkerbouwbedrijf worden consumptieaardappelen uitgeschuurd.</a:t>
            </a:r>
          </a:p>
          <a:p>
            <a:r>
              <a:rPr lang="nl-NL" sz="1700" dirty="0"/>
              <a:t>De aardappelen gaan de vrachtwagen op, en naar de verwerkende industrie.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4726BE-30E8-4683-A2DA-7497390FB7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139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FC69B-159D-441A-BE4E-5800439C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5200" kern="1200" dirty="0">
                <a:latin typeface="+mj-lt"/>
                <a:ea typeface="+mj-ea"/>
                <a:cs typeface="+mj-cs"/>
              </a:rPr>
              <a:t>Sortering</a:t>
            </a:r>
            <a:endParaRPr lang="nl-NL" sz="5200" kern="1200" dirty="0">
              <a:latin typeface="+mj-lt"/>
              <a:cs typeface="Calibri Ligh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87BB5FB-754F-40B6-B50F-8B21423CC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76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235B8C-33CD-4429-9DF6-EC249317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200" dirty="0"/>
              <a:t>In de verwerkende industrie worden aardappelen over roosters geleid</a:t>
            </a:r>
          </a:p>
          <a:p>
            <a:r>
              <a:rPr lang="nl-NL" sz="2200" dirty="0"/>
              <a:t>Per maatvoering van de roosters vallen de aardappels van groot naar klein, hier doorheen</a:t>
            </a:r>
            <a:endParaRPr lang="nl-NL" sz="2200" dirty="0">
              <a:cs typeface="Calibri"/>
            </a:endParaRPr>
          </a:p>
          <a:p>
            <a:r>
              <a:rPr lang="nl-NL" sz="2200" dirty="0"/>
              <a:t>Waarna aardappels voor verdere verwerking in hun eigen maat in een aparte bunker terecht komen</a:t>
            </a:r>
            <a:endParaRPr lang="nl-NL" sz="2200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82B538-F42D-4AE8-BCE8-14CB9112F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51" r="2" b="19160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C301152-F694-4BC9-ABB6-88CA5AD6C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135"/>
          <a:stretch/>
        </p:blipFill>
        <p:spPr>
          <a:xfrm>
            <a:off x="4393871" y="1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E79073-1ACB-48C2-BAEB-E0F8FB6BF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47" r="38111" b="1"/>
          <a:stretch/>
        </p:blipFill>
        <p:spPr>
          <a:xfrm>
            <a:off x="8382023" y="1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3" name="Freeform: Shape 1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EE92C-F2BC-4483-9BB8-23638A7A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800" kern="1200" dirty="0">
                <a:latin typeface="+mj-lt"/>
                <a:ea typeface="+mj-ea"/>
                <a:cs typeface="+mj-cs"/>
              </a:rPr>
              <a:t>Selecteren en verwerken</a:t>
            </a:r>
            <a:endParaRPr lang="nl-NL" sz="2800" kern="1200" dirty="0">
              <a:latin typeface="+mj-l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39FE32-F12E-4436-A087-5AB75F83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258171"/>
            <a:ext cx="3141450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dirty="0"/>
              <a:t>Aardappels worden uitgelezen op een leestafel</a:t>
            </a:r>
          </a:p>
          <a:p>
            <a:r>
              <a:rPr lang="nl-NL" sz="1800" dirty="0"/>
              <a:t>Hier vindt verdere selectie plaats</a:t>
            </a:r>
          </a:p>
          <a:p>
            <a:r>
              <a:rPr lang="nl-NL" sz="1800" dirty="0"/>
              <a:t>Waarna ze verderop in de productielijn per zak worden verpakt om naar de consument te gaan</a:t>
            </a:r>
          </a:p>
          <a:p>
            <a:r>
              <a:rPr lang="nl-NL" sz="1800" dirty="0"/>
              <a:t>Of verder het proces in, om bijvoorbeeld geschild en verwerkt te worden </a:t>
            </a:r>
            <a:endParaRPr lang="nl-NL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83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E5EE66-ABD7-45FC-8E15-70DAE59C4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4" r="1544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176D4D0-6281-471D-A9CE-ADF599CE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5" r="-2" b="16503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D25E553-E711-4279-9728-231B6B417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6581" r="-5" b="9727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8E7B11-B8EA-40AB-A81D-7AC32A0F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400" kern="1200" dirty="0">
                <a:latin typeface="+mj-lt"/>
                <a:ea typeface="+mj-ea"/>
                <a:cs typeface="+mj-cs"/>
              </a:rPr>
              <a:t>Selectie eisen</a:t>
            </a:r>
            <a:r>
              <a:rPr lang="nl-NL" sz="3400" dirty="0"/>
              <a:t> </a:t>
            </a:r>
            <a:endParaRPr lang="nl-NL" sz="3400" kern="1200" dirty="0">
              <a:latin typeface="+mj-lt"/>
              <a:cs typeface="Calibri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C1DA96-1B8F-4482-B43B-EBC08A750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/>
              <a:t>Je controleert de aardappelen op:</a:t>
            </a:r>
          </a:p>
          <a:p>
            <a:pPr lvl="1"/>
            <a:r>
              <a:rPr lang="nl-NL" sz="2000" dirty="0"/>
              <a:t>Raskenmerken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Groeischeuren en vormafwijkingen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Rooibeschadigingen</a:t>
            </a:r>
            <a:endParaRPr lang="nl-NL" sz="2000" dirty="0">
              <a:cs typeface="Calibri"/>
            </a:endParaRPr>
          </a:p>
          <a:p>
            <a:pPr lvl="1"/>
            <a:endParaRPr lang="nl-NL" sz="2000"/>
          </a:p>
          <a:p>
            <a:pPr lvl="1"/>
            <a:r>
              <a:rPr lang="nl-NL" sz="2000" dirty="0"/>
              <a:t>Aantasting door ziekten en plagen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Holheid, kringen of plekken bij doorsnijden</a:t>
            </a:r>
            <a:endParaRPr lang="nl-NL" sz="2000" dirty="0">
              <a:cs typeface="Calibri"/>
            </a:endParaRPr>
          </a:p>
          <a:p>
            <a:pPr lvl="1"/>
            <a:r>
              <a:rPr lang="nl-NL" sz="2000" dirty="0"/>
              <a:t>Stootbouw (veroorzaakt door het busten van aardappelen bij lage temperaturen).</a:t>
            </a:r>
            <a:endParaRPr lang="nl-NL" sz="2000" dirty="0">
              <a:cs typeface="Calibri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B6522F-6D0A-4A45-B370-AAF9CE4966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87" r="10526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F7DA03-10DD-428A-A26E-A7FB6B6D5427}"/>
              </a:ext>
            </a:extLst>
          </p:cNvPr>
          <p:cNvSpPr txBox="1"/>
          <p:nvPr/>
        </p:nvSpPr>
        <p:spPr>
          <a:xfrm>
            <a:off x="5678844" y="6074179"/>
            <a:ext cx="284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</a:rPr>
              <a:t>Door één slechte aardappel is de hele zak aangetast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900A42-94B8-4283-863B-7402FD2E001E}"/>
              </a:ext>
            </a:extLst>
          </p:cNvPr>
          <p:cNvSpPr txBox="1"/>
          <p:nvPr/>
        </p:nvSpPr>
        <p:spPr>
          <a:xfrm>
            <a:off x="6878929" y="2753778"/>
            <a:ext cx="246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Aantasting door ziekte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4914E7-EB3E-40F0-9760-CD6F9061485E}"/>
              </a:ext>
            </a:extLst>
          </p:cNvPr>
          <p:cNvSpPr txBox="1"/>
          <p:nvPr/>
        </p:nvSpPr>
        <p:spPr>
          <a:xfrm>
            <a:off x="9446630" y="2753778"/>
            <a:ext cx="273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Afwijkingen bij doorsnijden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1B1DEAC-E689-477B-BA4B-FE70534EDAC3}"/>
              </a:ext>
            </a:extLst>
          </p:cNvPr>
          <p:cNvSpPr txBox="1"/>
          <p:nvPr/>
        </p:nvSpPr>
        <p:spPr>
          <a:xfrm>
            <a:off x="10894607" y="6397345"/>
            <a:ext cx="129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Stootblauw</a:t>
            </a:r>
          </a:p>
        </p:txBody>
      </p:sp>
    </p:spTree>
    <p:extLst>
      <p:ext uri="{BB962C8B-B14F-4D97-AF65-F5344CB8AC3E}">
        <p14:creationId xmlns:p14="http://schemas.microsoft.com/office/powerpoint/2010/main" val="342706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F06601-705A-4953-AF19-7BC86525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3400" dirty="0"/>
              <a:t>Voedselverspilling bij aardappelen tegengaan</a:t>
            </a:r>
            <a:endParaRPr lang="nl-NL" sz="3400" dirty="0">
              <a:cs typeface="Calibri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0619A05-4A35-4E6B-987D-AFB406257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500" dirty="0"/>
              <a:t>Er worden veel aardappelen geteeld, waarmee ook de productieverliezen groot zijn</a:t>
            </a:r>
            <a:endParaRPr lang="nl-NL" sz="1500" dirty="0">
              <a:cs typeface="Calibri"/>
            </a:endParaRPr>
          </a:p>
          <a:p>
            <a:r>
              <a:rPr lang="nl-NL" sz="1500" dirty="0"/>
              <a:t>Zo blijft er door rooiverlies 4,5 %  achter op het land</a:t>
            </a:r>
            <a:endParaRPr lang="nl-NL" sz="1500" dirty="0">
              <a:cs typeface="Calibri"/>
            </a:endParaRPr>
          </a:p>
          <a:p>
            <a:r>
              <a:rPr lang="nl-NL" sz="1500" dirty="0"/>
              <a:t>Daarnaast ontstaan verliezen door:</a:t>
            </a:r>
            <a:endParaRPr lang="nl-NL" sz="1500" dirty="0">
              <a:cs typeface="Calibri"/>
            </a:endParaRPr>
          </a:p>
          <a:p>
            <a:pPr lvl="1"/>
            <a:r>
              <a:rPr lang="nl-NL" sz="1500" dirty="0"/>
              <a:t>Bewaarverliezen</a:t>
            </a:r>
            <a:endParaRPr lang="nl-NL" sz="1500" dirty="0">
              <a:cs typeface="Calibri"/>
            </a:endParaRPr>
          </a:p>
          <a:p>
            <a:pPr lvl="1"/>
            <a:r>
              <a:rPr lang="nl-NL" sz="1500" dirty="0"/>
              <a:t>Afkeur van consumptieaardappelen door de groothandelaar, soms tot 25 %</a:t>
            </a:r>
            <a:endParaRPr lang="nl-NL" sz="1500" dirty="0">
              <a:cs typeface="Calibri"/>
            </a:endParaRPr>
          </a:p>
          <a:p>
            <a:pPr lvl="1"/>
            <a:r>
              <a:rPr lang="nl-NL" sz="1500" dirty="0"/>
              <a:t>Verlies in de verwerkende industrie</a:t>
            </a:r>
            <a:endParaRPr lang="nl-NL" sz="1500" dirty="0">
              <a:cs typeface="Calibri"/>
            </a:endParaRPr>
          </a:p>
          <a:p>
            <a:pPr lvl="1"/>
            <a:r>
              <a:rPr lang="nl-NL" sz="1500" dirty="0"/>
              <a:t>Verliezen bij de consument</a:t>
            </a:r>
            <a:endParaRPr lang="nl-NL" sz="1500" dirty="0">
              <a:cs typeface="Calibri"/>
            </a:endParaRPr>
          </a:p>
          <a:p>
            <a:endParaRPr lang="nl-NL" sz="1500" dirty="0">
              <a:cs typeface="Calibri"/>
            </a:endParaRPr>
          </a:p>
          <a:p>
            <a:r>
              <a:rPr lang="nl-NL" sz="1500" dirty="0"/>
              <a:t>Verspilling kan met name worden tegengegaan in de eerste schakels van de keten.</a:t>
            </a:r>
            <a:endParaRPr lang="nl-NL" sz="1500" dirty="0">
              <a:cs typeface="Calibri"/>
            </a:endParaRP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ABAD04BD-3088-48BE-99C5-1F705487F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358" r="2" b="2"/>
          <a:stretch/>
        </p:blipFill>
        <p:spPr>
          <a:xfrm>
            <a:off x="6655709" y="1123376"/>
            <a:ext cx="4628700" cy="4611247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104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11" ma:contentTypeDescription="Een nieuw document maken." ma:contentTypeScope="" ma:versionID="bab9f1ddc85e7220d2a86fda1f19176a">
  <xsd:schema xmlns:xsd="http://www.w3.org/2001/XMLSchema" xmlns:xs="http://www.w3.org/2001/XMLSchema" xmlns:p="http://schemas.microsoft.com/office/2006/metadata/properties" xmlns:ns2="857190e7-f14a-4353-88e6-64ca5f0bd809" xmlns:ns3="0dd387fd-c553-4a20-ade5-fa3cd1739043" targetNamespace="http://schemas.microsoft.com/office/2006/metadata/properties" ma:root="true" ma:fieldsID="2e6af6d45ac2c1230332831d106dcec9" ns2:_="" ns3:_="">
    <xsd:import namespace="857190e7-f14a-4353-88e6-64ca5f0bd809"/>
    <xsd:import namespace="0dd387fd-c553-4a20-ade5-fa3cd173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387fd-c553-4a20-ade5-fa3cd173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387fd-c553-4a20-ade5-fa3cd173904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4FA9A-8F8B-4D87-A3A6-552D550F0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190e7-f14a-4353-88e6-64ca5f0bd809"/>
    <ds:schemaRef ds:uri="0dd387fd-c553-4a20-ade5-fa3cd1739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7F636-DCE2-4544-BCC3-45021917AC04}">
  <ds:schemaRefs>
    <ds:schemaRef ds:uri="http://purl.org/dc/dcmitype/"/>
    <ds:schemaRef ds:uri="857190e7-f14a-4353-88e6-64ca5f0bd809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0dd387fd-c553-4a20-ade5-fa3cd173904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D3792F6-0189-48DE-BD3F-F16BA8F429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250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Van veld naar vork</vt:lpstr>
      <vt:lpstr>Hoe ziet de voedselketen eruit</vt:lpstr>
      <vt:lpstr>Na het inschuren</vt:lpstr>
      <vt:lpstr>Sortering</vt:lpstr>
      <vt:lpstr>Selecteren en verwerken</vt:lpstr>
      <vt:lpstr>Selectie eisen </vt:lpstr>
      <vt:lpstr>Voedselverspilling bij aardappelen tegengaan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veld naar vork</dc:title>
  <dc:creator>Benny Rijzebol</dc:creator>
  <cp:lastModifiedBy>Marieke Kaper - Westra</cp:lastModifiedBy>
  <cp:revision>44</cp:revision>
  <dcterms:created xsi:type="dcterms:W3CDTF">2020-10-31T13:04:35Z</dcterms:created>
  <dcterms:modified xsi:type="dcterms:W3CDTF">2020-11-01T15:25:22Z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  <property fmtid="{D5CDD505-2E9C-101B-9397-08002B2CF9AE}" pid="3" name="Order">
    <vt:r8>9600</vt:r8>
  </property>
  <property fmtid="{D5CDD505-2E9C-101B-9397-08002B2CF9AE}" pid="4" name="ComplianceAssetId">
    <vt:lpwstr/>
  </property>
</Properties>
</file>